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0" r:id="rId5"/>
  </p:sldMasterIdLst>
  <p:notesMasterIdLst>
    <p:notesMasterId r:id="rId46"/>
  </p:notesMasterIdLst>
  <p:sldIdLst>
    <p:sldId id="262" r:id="rId6"/>
    <p:sldId id="316" r:id="rId7"/>
    <p:sldId id="1442" r:id="rId8"/>
    <p:sldId id="1480" r:id="rId9"/>
    <p:sldId id="1443" r:id="rId10"/>
    <p:sldId id="1444" r:id="rId11"/>
    <p:sldId id="1445" r:id="rId12"/>
    <p:sldId id="1448" r:id="rId13"/>
    <p:sldId id="1449" r:id="rId14"/>
    <p:sldId id="1450" r:id="rId15"/>
    <p:sldId id="1451" r:id="rId16"/>
    <p:sldId id="1452" r:id="rId17"/>
    <p:sldId id="1453" r:id="rId18"/>
    <p:sldId id="1454" r:id="rId19"/>
    <p:sldId id="1455" r:id="rId20"/>
    <p:sldId id="1456" r:id="rId21"/>
    <p:sldId id="1446" r:id="rId22"/>
    <p:sldId id="1458" r:id="rId23"/>
    <p:sldId id="1457" r:id="rId24"/>
    <p:sldId id="1459" r:id="rId25"/>
    <p:sldId id="1460" r:id="rId26"/>
    <p:sldId id="1463" r:id="rId27"/>
    <p:sldId id="1464" r:id="rId28"/>
    <p:sldId id="1467" r:id="rId29"/>
    <p:sldId id="1466" r:id="rId30"/>
    <p:sldId id="1465" r:id="rId31"/>
    <p:sldId id="1468" r:id="rId32"/>
    <p:sldId id="1469" r:id="rId33"/>
    <p:sldId id="1470" r:id="rId34"/>
    <p:sldId id="1471" r:id="rId35"/>
    <p:sldId id="1447" r:id="rId36"/>
    <p:sldId id="1472" r:id="rId37"/>
    <p:sldId id="1473" r:id="rId38"/>
    <p:sldId id="1474" r:id="rId39"/>
    <p:sldId id="1475" r:id="rId40"/>
    <p:sldId id="1476" r:id="rId41"/>
    <p:sldId id="1477" r:id="rId42"/>
    <p:sldId id="1478" r:id="rId43"/>
    <p:sldId id="1479" r:id="rId44"/>
    <p:sldId id="1441" r:id="rId45"/>
  </p:sldIdLst>
  <p:sldSz cx="9144000" cy="5715000" type="screen16x10"/>
  <p:notesSz cx="6858000" cy="9144000"/>
  <p:embeddedFontLst>
    <p:embeddedFont>
      <p:font typeface="Calibri" panose="020F0502020204030204" pitchFamily="34" charset="0"/>
      <p:regular r:id="rId47"/>
      <p:bold r:id="rId48"/>
      <p:italic r:id="rId49"/>
      <p:boldItalic r:id="rId50"/>
    </p:embeddedFont>
    <p:embeddedFont>
      <p:font typeface="Cambria Math" panose="02040503050406030204" pitchFamily="18" charset="0"/>
      <p:regular r:id="rId51"/>
    </p:embeddedFont>
    <p:embeddedFont>
      <p:font typeface="Roboto" panose="020B0604020202020204" charset="0"/>
      <p:regular r:id="rId52"/>
      <p:bold r:id="rId53"/>
      <p:italic r:id="rId54"/>
      <p:boldItalic r:id="rId5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milio Silvestri" initials="ES" lastIdx="4" clrIdx="0">
    <p:extLst>
      <p:ext uri="{19B8F6BF-5375-455C-9EA6-DF929625EA0E}">
        <p15:presenceInfo xmlns:p15="http://schemas.microsoft.com/office/powerpoint/2012/main" userId="Emilio Silvestr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86C"/>
    <a:srgbClr val="080B0C"/>
    <a:srgbClr val="99CCFF"/>
    <a:srgbClr val="99FF99"/>
    <a:srgbClr val="00B050"/>
    <a:srgbClr val="CDDEE7"/>
    <a:srgbClr val="92AEBC"/>
    <a:srgbClr val="ED1846"/>
    <a:srgbClr val="F8C71A"/>
    <a:srgbClr val="FFF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95" autoAdjust="0"/>
    <p:restoredTop sz="96333"/>
  </p:normalViewPr>
  <p:slideViewPr>
    <p:cSldViewPr snapToGrid="0" snapToObjects="1" showGuides="1">
      <p:cViewPr varScale="1">
        <p:scale>
          <a:sx n="101" d="100"/>
          <a:sy n="101" d="100"/>
        </p:scale>
        <p:origin x="114" y="77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font" Target="fonts/font1.fntdata"/><Relationship Id="rId50" Type="http://schemas.openxmlformats.org/officeDocument/2006/relationships/font" Target="fonts/font4.fntdata"/><Relationship Id="rId55" Type="http://schemas.openxmlformats.org/officeDocument/2006/relationships/font" Target="fonts/font9.fntdata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font" Target="fonts/font7.fntdata"/><Relationship Id="rId58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61" Type="http://schemas.microsoft.com/office/2016/11/relationships/changesInfo" Target="changesInfos/changesInfo1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font" Target="fonts/font2.fntdata"/><Relationship Id="rId56" Type="http://schemas.openxmlformats.org/officeDocument/2006/relationships/commentAuthors" Target="commentAuthors.xml"/><Relationship Id="rId8" Type="http://schemas.openxmlformats.org/officeDocument/2006/relationships/slide" Target="slides/slide3.xml"/><Relationship Id="rId51" Type="http://schemas.openxmlformats.org/officeDocument/2006/relationships/font" Target="fonts/font5.fntdata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notesMaster" Target="notesMasters/notesMaster1.xml"/><Relationship Id="rId59" Type="http://schemas.openxmlformats.org/officeDocument/2006/relationships/theme" Target="theme/theme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font" Target="fonts/font8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font" Target="fonts/font3.fntdata"/><Relationship Id="rId57" Type="http://schemas.openxmlformats.org/officeDocument/2006/relationships/presProps" Target="presProps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font" Target="fonts/font6.fntdata"/><Relationship Id="rId60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 Berthold" userId="a459be65-772b-471f-92dc-8a84a145bc22" providerId="ADAL" clId="{737F9520-FE5E-4DE1-ACBC-9516A838F9FE}"/>
    <pc:docChg chg="modSld">
      <pc:chgData name="Michael Berthold" userId="a459be65-772b-471f-92dc-8a84a145bc22" providerId="ADAL" clId="{737F9520-FE5E-4DE1-ACBC-9516A838F9FE}" dt="2021-02-21T15:52:51.003" v="1" actId="14100"/>
      <pc:docMkLst>
        <pc:docMk/>
      </pc:docMkLst>
      <pc:sldChg chg="modSp mod">
        <pc:chgData name="Michael Berthold" userId="a459be65-772b-471f-92dc-8a84a145bc22" providerId="ADAL" clId="{737F9520-FE5E-4DE1-ACBC-9516A838F9FE}" dt="2021-02-21T15:52:51.003" v="1" actId="14100"/>
        <pc:sldMkLst>
          <pc:docMk/>
          <pc:sldMk cId="1979516201" sldId="1456"/>
        </pc:sldMkLst>
        <pc:cxnChg chg="mod">
          <ac:chgData name="Michael Berthold" userId="a459be65-772b-471f-92dc-8a84a145bc22" providerId="ADAL" clId="{737F9520-FE5E-4DE1-ACBC-9516A838F9FE}" dt="2021-02-21T15:52:51.003" v="1" actId="14100"/>
          <ac:cxnSpMkLst>
            <pc:docMk/>
            <pc:sldMk cId="1979516201" sldId="1456"/>
            <ac:cxnSpMk id="13" creationId="{0BF50754-CE08-4ED8-B7D2-26121FB817D3}"/>
          </ac:cxnSpMkLst>
        </pc:cxnChg>
      </pc:sldChg>
    </pc:docChg>
  </pc:docChgLst>
  <pc:docChgLst>
    <pc:chgData name="Satoru" userId="f5f1b623-9aa9-4923-b86d-8ceaae247420" providerId="ADAL" clId="{B3C05AB9-B1BD-4BD7-838C-BE882769DB2A}"/>
    <pc:docChg chg="undo redo custSel addSld delSld modSld sldOrd">
      <pc:chgData name="Satoru" userId="f5f1b623-9aa9-4923-b86d-8ceaae247420" providerId="ADAL" clId="{B3C05AB9-B1BD-4BD7-838C-BE882769DB2A}" dt="2020-10-10T05:19:25.543" v="10565" actId="2696"/>
      <pc:docMkLst>
        <pc:docMk/>
      </pc:docMkLst>
      <pc:sldChg chg="modSp mod">
        <pc:chgData name="Satoru" userId="f5f1b623-9aa9-4923-b86d-8ceaae247420" providerId="ADAL" clId="{B3C05AB9-B1BD-4BD7-838C-BE882769DB2A}" dt="2020-10-06T16:09:36.629" v="853" actId="20577"/>
        <pc:sldMkLst>
          <pc:docMk/>
          <pc:sldMk cId="3384637440" sldId="257"/>
        </pc:sldMkLst>
        <pc:spChg chg="mod">
          <ac:chgData name="Satoru" userId="f5f1b623-9aa9-4923-b86d-8ceaae247420" providerId="ADAL" clId="{B3C05AB9-B1BD-4BD7-838C-BE882769DB2A}" dt="2020-10-06T16:09:36.629" v="853" actId="20577"/>
          <ac:spMkLst>
            <pc:docMk/>
            <pc:sldMk cId="3384637440" sldId="257"/>
            <ac:spMk id="2" creationId="{08235C44-B014-2D41-BB71-B739784ED08C}"/>
          </ac:spMkLst>
        </pc:spChg>
      </pc:sldChg>
      <pc:sldChg chg="addSp delSp modSp mod">
        <pc:chgData name="Satoru" userId="f5f1b623-9aa9-4923-b86d-8ceaae247420" providerId="ADAL" clId="{B3C05AB9-B1BD-4BD7-838C-BE882769DB2A}" dt="2020-10-09T17:09:52.186" v="8209" actId="1076"/>
        <pc:sldMkLst>
          <pc:docMk/>
          <pc:sldMk cId="3414067953" sldId="258"/>
        </pc:sldMkLst>
        <pc:spChg chg="mod">
          <ac:chgData name="Satoru" userId="f5f1b623-9aa9-4923-b86d-8ceaae247420" providerId="ADAL" clId="{B3C05AB9-B1BD-4BD7-838C-BE882769DB2A}" dt="2020-10-06T16:11:07.619" v="893" actId="20577"/>
          <ac:spMkLst>
            <pc:docMk/>
            <pc:sldMk cId="3414067953" sldId="258"/>
            <ac:spMk id="2" creationId="{00E71552-C389-BC42-9A18-D2A980D6955E}"/>
          </ac:spMkLst>
        </pc:spChg>
        <pc:spChg chg="mod">
          <ac:chgData name="Satoru" userId="f5f1b623-9aa9-4923-b86d-8ceaae247420" providerId="ADAL" clId="{B3C05AB9-B1BD-4BD7-838C-BE882769DB2A}" dt="2020-10-07T03:19:53.213" v="2006" actId="5793"/>
          <ac:spMkLst>
            <pc:docMk/>
            <pc:sldMk cId="3414067953" sldId="258"/>
            <ac:spMk id="4" creationId="{3AD08A6C-DCF9-6F49-A80A-91206B1C91E4}"/>
          </ac:spMkLst>
        </pc:spChg>
        <pc:spChg chg="add mod">
          <ac:chgData name="Satoru" userId="f5f1b623-9aa9-4923-b86d-8ceaae247420" providerId="ADAL" clId="{B3C05AB9-B1BD-4BD7-838C-BE882769DB2A}" dt="2020-10-07T03:19:11.644" v="1999" actId="1076"/>
          <ac:spMkLst>
            <pc:docMk/>
            <pc:sldMk cId="3414067953" sldId="258"/>
            <ac:spMk id="6" creationId="{E36DB34D-D1BE-4630-A380-0837CD9087B3}"/>
          </ac:spMkLst>
        </pc:spChg>
        <pc:spChg chg="add del mod">
          <ac:chgData name="Satoru" userId="f5f1b623-9aa9-4923-b86d-8ceaae247420" providerId="ADAL" clId="{B3C05AB9-B1BD-4BD7-838C-BE882769DB2A}" dt="2020-10-07T03:19:57.174" v="2007" actId="478"/>
          <ac:spMkLst>
            <pc:docMk/>
            <pc:sldMk cId="3414067953" sldId="258"/>
            <ac:spMk id="7" creationId="{485ADA75-AA0E-4261-A18F-316635F9BFFE}"/>
          </ac:spMkLst>
        </pc:spChg>
        <pc:spChg chg="add mod">
          <ac:chgData name="Satoru" userId="f5f1b623-9aa9-4923-b86d-8ceaae247420" providerId="ADAL" clId="{B3C05AB9-B1BD-4BD7-838C-BE882769DB2A}" dt="2020-10-07T03:22:44.909" v="2027" actId="207"/>
          <ac:spMkLst>
            <pc:docMk/>
            <pc:sldMk cId="3414067953" sldId="258"/>
            <ac:spMk id="22" creationId="{AEF5B43F-1390-472F-A41F-D03FC90E32F7}"/>
          </ac:spMkLst>
        </pc:spChg>
        <pc:picChg chg="add del mod">
          <ac:chgData name="Satoru" userId="f5f1b623-9aa9-4923-b86d-8ceaae247420" providerId="ADAL" clId="{B3C05AB9-B1BD-4BD7-838C-BE882769DB2A}" dt="2020-10-06T19:52:44.700" v="1367" actId="478"/>
          <ac:picMkLst>
            <pc:docMk/>
            <pc:sldMk cId="3414067953" sldId="258"/>
            <ac:picMk id="9" creationId="{90FBE964-B0F0-4DDF-8420-AC0ADD04AC87}"/>
          </ac:picMkLst>
        </pc:picChg>
        <pc:picChg chg="add del mod">
          <ac:chgData name="Satoru" userId="f5f1b623-9aa9-4923-b86d-8ceaae247420" providerId="ADAL" clId="{B3C05AB9-B1BD-4BD7-838C-BE882769DB2A}" dt="2020-10-06T19:53:16.905" v="1371" actId="478"/>
          <ac:picMkLst>
            <pc:docMk/>
            <pc:sldMk cId="3414067953" sldId="258"/>
            <ac:picMk id="11" creationId="{4DDB39B3-F261-4C03-BCB3-48D9B2C1030E}"/>
          </ac:picMkLst>
        </pc:picChg>
        <pc:picChg chg="add del mod">
          <ac:chgData name="Satoru" userId="f5f1b623-9aa9-4923-b86d-8ceaae247420" providerId="ADAL" clId="{B3C05AB9-B1BD-4BD7-838C-BE882769DB2A}" dt="2020-10-06T19:58:44.825" v="1477"/>
          <ac:picMkLst>
            <pc:docMk/>
            <pc:sldMk cId="3414067953" sldId="258"/>
            <ac:picMk id="13" creationId="{024A4636-E922-44E1-BA6C-A5C911E15994}"/>
          </ac:picMkLst>
        </pc:picChg>
        <pc:picChg chg="add del mod">
          <ac:chgData name="Satoru" userId="f5f1b623-9aa9-4923-b86d-8ceaae247420" providerId="ADAL" clId="{B3C05AB9-B1BD-4BD7-838C-BE882769DB2A}" dt="2020-10-07T03:20:21.686" v="2010" actId="478"/>
          <ac:picMkLst>
            <pc:docMk/>
            <pc:sldMk cId="3414067953" sldId="258"/>
            <ac:picMk id="14" creationId="{6C159A16-B8F0-4A62-B6FA-0684CFF0EB49}"/>
          </ac:picMkLst>
        </pc:picChg>
        <pc:picChg chg="add mod">
          <ac:chgData name="Satoru" userId="f5f1b623-9aa9-4923-b86d-8ceaae247420" providerId="ADAL" clId="{B3C05AB9-B1BD-4BD7-838C-BE882769DB2A}" dt="2020-10-09T17:09:52.186" v="8209" actId="1076"/>
          <ac:picMkLst>
            <pc:docMk/>
            <pc:sldMk cId="3414067953" sldId="258"/>
            <ac:picMk id="16" creationId="{5A8955B1-1615-4665-933A-8B790E8E8C1E}"/>
          </ac:picMkLst>
        </pc:picChg>
        <pc:cxnChg chg="add mod">
          <ac:chgData name="Satoru" userId="f5f1b623-9aa9-4923-b86d-8ceaae247420" providerId="ADAL" clId="{B3C05AB9-B1BD-4BD7-838C-BE882769DB2A}" dt="2020-10-09T17:09:52.186" v="8209" actId="1076"/>
          <ac:cxnSpMkLst>
            <pc:docMk/>
            <pc:sldMk cId="3414067953" sldId="258"/>
            <ac:cxnSpMk id="18" creationId="{5C02844C-61B6-4261-B61E-3279C2D31B2B}"/>
          </ac:cxnSpMkLst>
        </pc:cxnChg>
      </pc:sldChg>
      <pc:sldChg chg="del">
        <pc:chgData name="Satoru" userId="f5f1b623-9aa9-4923-b86d-8ceaae247420" providerId="ADAL" clId="{B3C05AB9-B1BD-4BD7-838C-BE882769DB2A}" dt="2020-10-10T05:19:25.543" v="10565" actId="2696"/>
        <pc:sldMkLst>
          <pc:docMk/>
          <pc:sldMk cId="163759264" sldId="259"/>
        </pc:sldMkLst>
      </pc:sldChg>
      <pc:sldChg chg="del">
        <pc:chgData name="Satoru" userId="f5f1b623-9aa9-4923-b86d-8ceaae247420" providerId="ADAL" clId="{B3C05AB9-B1BD-4BD7-838C-BE882769DB2A}" dt="2020-10-10T05:19:25.543" v="10565" actId="2696"/>
        <pc:sldMkLst>
          <pc:docMk/>
          <pc:sldMk cId="1222759301" sldId="260"/>
        </pc:sldMkLst>
      </pc:sldChg>
      <pc:sldChg chg="del">
        <pc:chgData name="Satoru" userId="f5f1b623-9aa9-4923-b86d-8ceaae247420" providerId="ADAL" clId="{B3C05AB9-B1BD-4BD7-838C-BE882769DB2A}" dt="2020-10-10T05:19:25.543" v="10565" actId="2696"/>
        <pc:sldMkLst>
          <pc:docMk/>
          <pc:sldMk cId="1492918792" sldId="261"/>
        </pc:sldMkLst>
      </pc:sldChg>
      <pc:sldChg chg="modSp mod">
        <pc:chgData name="Satoru" userId="f5f1b623-9aa9-4923-b86d-8ceaae247420" providerId="ADAL" clId="{B3C05AB9-B1BD-4BD7-838C-BE882769DB2A}" dt="2020-10-05T16:12:25.727" v="72" actId="20577"/>
        <pc:sldMkLst>
          <pc:docMk/>
          <pc:sldMk cId="4067134333" sldId="262"/>
        </pc:sldMkLst>
        <pc:spChg chg="mod">
          <ac:chgData name="Satoru" userId="f5f1b623-9aa9-4923-b86d-8ceaae247420" providerId="ADAL" clId="{B3C05AB9-B1BD-4BD7-838C-BE882769DB2A}" dt="2020-10-05T16:12:25.727" v="72" actId="20577"/>
          <ac:spMkLst>
            <pc:docMk/>
            <pc:sldMk cId="4067134333" sldId="262"/>
            <ac:spMk id="2" creationId="{BA9B6E08-011C-D34D-A0C5-A112C618ECA6}"/>
          </ac:spMkLst>
        </pc:spChg>
      </pc:sldChg>
      <pc:sldChg chg="del">
        <pc:chgData name="Satoru" userId="f5f1b623-9aa9-4923-b86d-8ceaae247420" providerId="ADAL" clId="{B3C05AB9-B1BD-4BD7-838C-BE882769DB2A}" dt="2020-10-10T05:19:25.543" v="10565" actId="2696"/>
        <pc:sldMkLst>
          <pc:docMk/>
          <pc:sldMk cId="648684048" sldId="263"/>
        </pc:sldMkLst>
      </pc:sldChg>
      <pc:sldChg chg="add">
        <pc:chgData name="Satoru" userId="f5f1b623-9aa9-4923-b86d-8ceaae247420" providerId="ADAL" clId="{B3C05AB9-B1BD-4BD7-838C-BE882769DB2A}" dt="2020-10-05T16:30:10.033" v="141"/>
        <pc:sldMkLst>
          <pc:docMk/>
          <pc:sldMk cId="2074309380" sldId="264"/>
        </pc:sldMkLst>
      </pc:sldChg>
      <pc:sldChg chg="addSp delSp modSp add mod">
        <pc:chgData name="Satoru" userId="f5f1b623-9aa9-4923-b86d-8ceaae247420" providerId="ADAL" clId="{B3C05AB9-B1BD-4BD7-838C-BE882769DB2A}" dt="2020-10-05T16:40:09.887" v="319" actId="20577"/>
        <pc:sldMkLst>
          <pc:docMk/>
          <pc:sldMk cId="1664438476" sldId="308"/>
        </pc:sldMkLst>
        <pc:spChg chg="mod">
          <ac:chgData name="Satoru" userId="f5f1b623-9aa9-4923-b86d-8ceaae247420" providerId="ADAL" clId="{B3C05AB9-B1BD-4BD7-838C-BE882769DB2A}" dt="2020-10-05T16:40:09.887" v="319" actId="20577"/>
          <ac:spMkLst>
            <pc:docMk/>
            <pc:sldMk cId="1664438476" sldId="308"/>
            <ac:spMk id="4" creationId="{BAA891B8-8D10-4D98-88DE-376F0CFF3137}"/>
          </ac:spMkLst>
        </pc:spChg>
        <pc:picChg chg="add del mod">
          <ac:chgData name="Satoru" userId="f5f1b623-9aa9-4923-b86d-8ceaae247420" providerId="ADAL" clId="{B3C05AB9-B1BD-4BD7-838C-BE882769DB2A}" dt="2020-10-05T16:34:05.500" v="198" actId="478"/>
          <ac:picMkLst>
            <pc:docMk/>
            <pc:sldMk cId="1664438476" sldId="308"/>
            <ac:picMk id="7" creationId="{C64C7233-F1BA-42E7-B554-3D56603C19A0}"/>
          </ac:picMkLst>
        </pc:picChg>
        <pc:picChg chg="del">
          <ac:chgData name="Satoru" userId="f5f1b623-9aa9-4923-b86d-8ceaae247420" providerId="ADAL" clId="{B3C05AB9-B1BD-4BD7-838C-BE882769DB2A}" dt="2020-10-05T16:31:14.512" v="182" actId="478"/>
          <ac:picMkLst>
            <pc:docMk/>
            <pc:sldMk cId="1664438476" sldId="308"/>
            <ac:picMk id="9" creationId="{B5718FC5-3B21-42CE-9127-D432D074A6FB}"/>
          </ac:picMkLst>
        </pc:picChg>
        <pc:picChg chg="add mod ord">
          <ac:chgData name="Satoru" userId="f5f1b623-9aa9-4923-b86d-8ceaae247420" providerId="ADAL" clId="{B3C05AB9-B1BD-4BD7-838C-BE882769DB2A}" dt="2020-10-05T16:39:28.665" v="296" actId="1076"/>
          <ac:picMkLst>
            <pc:docMk/>
            <pc:sldMk cId="1664438476" sldId="308"/>
            <ac:picMk id="10" creationId="{AA906143-A974-4345-9F57-F5FEC352FBE2}"/>
          </ac:picMkLst>
        </pc:picChg>
        <pc:picChg chg="add mod">
          <ac:chgData name="Satoru" userId="f5f1b623-9aa9-4923-b86d-8ceaae247420" providerId="ADAL" clId="{B3C05AB9-B1BD-4BD7-838C-BE882769DB2A}" dt="2020-10-05T16:39:47.679" v="302" actId="1076"/>
          <ac:picMkLst>
            <pc:docMk/>
            <pc:sldMk cId="1664438476" sldId="308"/>
            <ac:picMk id="12" creationId="{952CF434-1DB0-4712-AF13-E6137433C492}"/>
          </ac:picMkLst>
        </pc:picChg>
      </pc:sldChg>
      <pc:sldChg chg="modSp add mod">
        <pc:chgData name="Satoru" userId="f5f1b623-9aa9-4923-b86d-8ceaae247420" providerId="ADAL" clId="{B3C05AB9-B1BD-4BD7-838C-BE882769DB2A}" dt="2020-10-05T16:13:09.624" v="76" actId="207"/>
        <pc:sldMkLst>
          <pc:docMk/>
          <pc:sldMk cId="991946292" sldId="309"/>
        </pc:sldMkLst>
        <pc:spChg chg="mod">
          <ac:chgData name="Satoru" userId="f5f1b623-9aa9-4923-b86d-8ceaae247420" providerId="ADAL" clId="{B3C05AB9-B1BD-4BD7-838C-BE882769DB2A}" dt="2020-10-05T16:13:09.624" v="76" actId="207"/>
          <ac:spMkLst>
            <pc:docMk/>
            <pc:sldMk cId="991946292" sldId="309"/>
            <ac:spMk id="4" creationId="{3AD08A6C-DCF9-6F49-A80A-91206B1C91E4}"/>
          </ac:spMkLst>
        </pc:spChg>
      </pc:sldChg>
      <pc:sldChg chg="add">
        <pc:chgData name="Satoru" userId="f5f1b623-9aa9-4923-b86d-8ceaae247420" providerId="ADAL" clId="{B3C05AB9-B1BD-4BD7-838C-BE882769DB2A}" dt="2020-10-10T05:19:16.430" v="10564"/>
        <pc:sldMkLst>
          <pc:docMk/>
          <pc:sldMk cId="321023987" sldId="311"/>
        </pc:sldMkLst>
      </pc:sldChg>
      <pc:sldChg chg="add">
        <pc:chgData name="Satoru" userId="f5f1b623-9aa9-4923-b86d-8ceaae247420" providerId="ADAL" clId="{B3C05AB9-B1BD-4BD7-838C-BE882769DB2A}" dt="2020-10-10T05:19:16.430" v="10564"/>
        <pc:sldMkLst>
          <pc:docMk/>
          <pc:sldMk cId="4107441899" sldId="312"/>
        </pc:sldMkLst>
      </pc:sldChg>
      <pc:sldChg chg="add">
        <pc:chgData name="Satoru" userId="f5f1b623-9aa9-4923-b86d-8ceaae247420" providerId="ADAL" clId="{B3C05AB9-B1BD-4BD7-838C-BE882769DB2A}" dt="2020-10-10T05:19:16.430" v="10564"/>
        <pc:sldMkLst>
          <pc:docMk/>
          <pc:sldMk cId="192733095" sldId="313"/>
        </pc:sldMkLst>
      </pc:sldChg>
      <pc:sldChg chg="add">
        <pc:chgData name="Satoru" userId="f5f1b623-9aa9-4923-b86d-8ceaae247420" providerId="ADAL" clId="{B3C05AB9-B1BD-4BD7-838C-BE882769DB2A}" dt="2020-10-05T16:13:22.260" v="77"/>
        <pc:sldMkLst>
          <pc:docMk/>
          <pc:sldMk cId="1796151040" sldId="315"/>
        </pc:sldMkLst>
      </pc:sldChg>
      <pc:sldChg chg="modSp add mod">
        <pc:chgData name="Satoru" userId="f5f1b623-9aa9-4923-b86d-8ceaae247420" providerId="ADAL" clId="{B3C05AB9-B1BD-4BD7-838C-BE882769DB2A}" dt="2020-10-05T16:24:19.396" v="140" actId="20577"/>
        <pc:sldMkLst>
          <pc:docMk/>
          <pc:sldMk cId="4033973559" sldId="316"/>
        </pc:sldMkLst>
        <pc:spChg chg="mod">
          <ac:chgData name="Satoru" userId="f5f1b623-9aa9-4923-b86d-8ceaae247420" providerId="ADAL" clId="{B3C05AB9-B1BD-4BD7-838C-BE882769DB2A}" dt="2020-10-05T16:24:19.396" v="140" actId="20577"/>
          <ac:spMkLst>
            <pc:docMk/>
            <pc:sldMk cId="4033973559" sldId="316"/>
            <ac:spMk id="4" creationId="{3AD08A6C-DCF9-6F49-A80A-91206B1C91E4}"/>
          </ac:spMkLst>
        </pc:spChg>
        <pc:spChg chg="mod">
          <ac:chgData name="Satoru" userId="f5f1b623-9aa9-4923-b86d-8ceaae247420" providerId="ADAL" clId="{B3C05AB9-B1BD-4BD7-838C-BE882769DB2A}" dt="2020-10-05T16:23:43.870" v="83" actId="20577"/>
          <ac:spMkLst>
            <pc:docMk/>
            <pc:sldMk cId="4033973559" sldId="316"/>
            <ac:spMk id="7" creationId="{059CA40F-60A9-4013-BBCE-F1646B53AC98}"/>
          </ac:spMkLst>
        </pc:spChg>
      </pc:sldChg>
      <pc:sldChg chg="addSp delSp add del mod">
        <pc:chgData name="Satoru" userId="f5f1b623-9aa9-4923-b86d-8ceaae247420" providerId="ADAL" clId="{B3C05AB9-B1BD-4BD7-838C-BE882769DB2A}" dt="2020-10-08T23:02:18.884" v="6766"/>
        <pc:sldMkLst>
          <pc:docMk/>
          <pc:sldMk cId="3916934757" sldId="943"/>
        </pc:sldMkLst>
        <pc:spChg chg="add del">
          <ac:chgData name="Satoru" userId="f5f1b623-9aa9-4923-b86d-8ceaae247420" providerId="ADAL" clId="{B3C05AB9-B1BD-4BD7-838C-BE882769DB2A}" dt="2020-10-08T23:02:18.094" v="6765" actId="478"/>
          <ac:spMkLst>
            <pc:docMk/>
            <pc:sldMk cId="3916934757" sldId="943"/>
            <ac:spMk id="11" creationId="{00000000-0000-0000-0000-000000000000}"/>
          </ac:spMkLst>
        </pc:spChg>
      </pc:sldChg>
      <pc:sldChg chg="modSp add mod">
        <pc:chgData name="Satoru" userId="f5f1b623-9aa9-4923-b86d-8ceaae247420" providerId="ADAL" clId="{B3C05AB9-B1BD-4BD7-838C-BE882769DB2A}" dt="2020-10-05T19:26:07.060" v="824" actId="20577"/>
        <pc:sldMkLst>
          <pc:docMk/>
          <pc:sldMk cId="2739425914" sldId="987"/>
        </pc:sldMkLst>
        <pc:spChg chg="mod">
          <ac:chgData name="Satoru" userId="f5f1b623-9aa9-4923-b86d-8ceaae247420" providerId="ADAL" clId="{B3C05AB9-B1BD-4BD7-838C-BE882769DB2A}" dt="2020-10-05T19:26:07.060" v="824" actId="20577"/>
          <ac:spMkLst>
            <pc:docMk/>
            <pc:sldMk cId="2739425914" sldId="987"/>
            <ac:spMk id="4" creationId="{0E087A70-E18E-44BA-9B17-D112E39CE0CE}"/>
          </ac:spMkLst>
        </pc:spChg>
      </pc:sldChg>
      <pc:sldChg chg="addSp modSp new mod">
        <pc:chgData name="Satoru" userId="f5f1b623-9aa9-4923-b86d-8ceaae247420" providerId="ADAL" clId="{B3C05AB9-B1BD-4BD7-838C-BE882769DB2A}" dt="2020-10-09T18:46:31.973" v="9022" actId="20577"/>
        <pc:sldMkLst>
          <pc:docMk/>
          <pc:sldMk cId="1037972723" sldId="988"/>
        </pc:sldMkLst>
        <pc:spChg chg="mod">
          <ac:chgData name="Satoru" userId="f5f1b623-9aa9-4923-b86d-8ceaae247420" providerId="ADAL" clId="{B3C05AB9-B1BD-4BD7-838C-BE882769DB2A}" dt="2020-10-06T16:21:50.346" v="1343" actId="20577"/>
          <ac:spMkLst>
            <pc:docMk/>
            <pc:sldMk cId="1037972723" sldId="988"/>
            <ac:spMk id="2" creationId="{6CA1C343-2D7D-4D3C-A1EA-C024B90741A2}"/>
          </ac:spMkLst>
        </pc:spChg>
        <pc:spChg chg="mod">
          <ac:chgData name="Satoru" userId="f5f1b623-9aa9-4923-b86d-8ceaae247420" providerId="ADAL" clId="{B3C05AB9-B1BD-4BD7-838C-BE882769DB2A}" dt="2020-10-09T18:46:31.973" v="9022" actId="20577"/>
          <ac:spMkLst>
            <pc:docMk/>
            <pc:sldMk cId="1037972723" sldId="988"/>
            <ac:spMk id="4" creationId="{4521DD90-2861-4C78-BF47-97324C16536C}"/>
          </ac:spMkLst>
        </pc:spChg>
        <pc:spChg chg="add mod">
          <ac:chgData name="Satoru" userId="f5f1b623-9aa9-4923-b86d-8ceaae247420" providerId="ADAL" clId="{B3C05AB9-B1BD-4BD7-838C-BE882769DB2A}" dt="2020-10-07T03:09:26.798" v="1724" actId="1076"/>
          <ac:spMkLst>
            <pc:docMk/>
            <pc:sldMk cId="1037972723" sldId="988"/>
            <ac:spMk id="6" creationId="{FBC97BC4-4911-455E-A1AD-50BEEA5FF71C}"/>
          </ac:spMkLst>
        </pc:spChg>
        <pc:spChg chg="add mod">
          <ac:chgData name="Satoru" userId="f5f1b623-9aa9-4923-b86d-8ceaae247420" providerId="ADAL" clId="{B3C05AB9-B1BD-4BD7-838C-BE882769DB2A}" dt="2020-10-09T18:46:23.086" v="9018" actId="1076"/>
          <ac:spMkLst>
            <pc:docMk/>
            <pc:sldMk cId="1037972723" sldId="988"/>
            <ac:spMk id="8" creationId="{47A7542F-3ABD-4CBE-894D-8E0F99F35A08}"/>
          </ac:spMkLst>
        </pc:spChg>
      </pc:sldChg>
      <pc:sldChg chg="addSp modSp new add del mod">
        <pc:chgData name="Satoru" userId="f5f1b623-9aa9-4923-b86d-8ceaae247420" providerId="ADAL" clId="{B3C05AB9-B1BD-4BD7-838C-BE882769DB2A}" dt="2020-10-09T18:22:25.027" v="8715" actId="2696"/>
        <pc:sldMkLst>
          <pc:docMk/>
          <pc:sldMk cId="1805073214" sldId="989"/>
        </pc:sldMkLst>
        <pc:spChg chg="mod">
          <ac:chgData name="Satoru" userId="f5f1b623-9aa9-4923-b86d-8ceaae247420" providerId="ADAL" clId="{B3C05AB9-B1BD-4BD7-838C-BE882769DB2A}" dt="2020-10-06T19:54:03.449" v="1376"/>
          <ac:spMkLst>
            <pc:docMk/>
            <pc:sldMk cId="1805073214" sldId="989"/>
            <ac:spMk id="2" creationId="{9A35DA48-8642-4449-8ECC-2019682A6135}"/>
          </ac:spMkLst>
        </pc:spChg>
        <pc:spChg chg="mod">
          <ac:chgData name="Satoru" userId="f5f1b623-9aa9-4923-b86d-8ceaae247420" providerId="ADAL" clId="{B3C05AB9-B1BD-4BD7-838C-BE882769DB2A}" dt="2020-10-06T19:54:37.956" v="1438" actId="20577"/>
          <ac:spMkLst>
            <pc:docMk/>
            <pc:sldMk cId="1805073214" sldId="989"/>
            <ac:spMk id="4" creationId="{200CCE33-E3B5-4080-BAB5-4CAD5998EA8D}"/>
          </ac:spMkLst>
        </pc:spChg>
        <pc:spChg chg="add mod">
          <ac:chgData name="Satoru" userId="f5f1b623-9aa9-4923-b86d-8ceaae247420" providerId="ADAL" clId="{B3C05AB9-B1BD-4BD7-838C-BE882769DB2A}" dt="2020-10-06T19:55:03.845" v="1440" actId="1076"/>
          <ac:spMkLst>
            <pc:docMk/>
            <pc:sldMk cId="1805073214" sldId="989"/>
            <ac:spMk id="7" creationId="{00D5078A-A8DC-4FCA-8D0D-352B567FEEDF}"/>
          </ac:spMkLst>
        </pc:spChg>
        <pc:spChg chg="add mod">
          <ac:chgData name="Satoru" userId="f5f1b623-9aa9-4923-b86d-8ceaae247420" providerId="ADAL" clId="{B3C05AB9-B1BD-4BD7-838C-BE882769DB2A}" dt="2020-10-09T17:11:00.880" v="8211" actId="20577"/>
          <ac:spMkLst>
            <pc:docMk/>
            <pc:sldMk cId="1805073214" sldId="989"/>
            <ac:spMk id="11" creationId="{F94DAF04-5824-49DD-A90E-7C9FF0573773}"/>
          </ac:spMkLst>
        </pc:spChg>
        <pc:spChg chg="add mod">
          <ac:chgData name="Satoru" userId="f5f1b623-9aa9-4923-b86d-8ceaae247420" providerId="ADAL" clId="{B3C05AB9-B1BD-4BD7-838C-BE882769DB2A}" dt="2020-10-09T17:11:00.880" v="8211" actId="20577"/>
          <ac:spMkLst>
            <pc:docMk/>
            <pc:sldMk cId="1805073214" sldId="989"/>
            <ac:spMk id="12" creationId="{9FF41B29-D524-4CBF-9C40-849C05D5FB62}"/>
          </ac:spMkLst>
        </pc:spChg>
        <pc:spChg chg="add mod">
          <ac:chgData name="Satoru" userId="f5f1b623-9aa9-4923-b86d-8ceaae247420" providerId="ADAL" clId="{B3C05AB9-B1BD-4BD7-838C-BE882769DB2A}" dt="2020-10-09T17:11:00.880" v="8211" actId="20577"/>
          <ac:spMkLst>
            <pc:docMk/>
            <pc:sldMk cId="1805073214" sldId="989"/>
            <ac:spMk id="14" creationId="{49D75DC3-A452-4CC4-ADF2-A8C8FCB71E00}"/>
          </ac:spMkLst>
        </pc:spChg>
        <pc:spChg chg="add mod">
          <ac:chgData name="Satoru" userId="f5f1b623-9aa9-4923-b86d-8ceaae247420" providerId="ADAL" clId="{B3C05AB9-B1BD-4BD7-838C-BE882769DB2A}" dt="2020-10-09T17:11:00.880" v="8211" actId="20577"/>
          <ac:spMkLst>
            <pc:docMk/>
            <pc:sldMk cId="1805073214" sldId="989"/>
            <ac:spMk id="16" creationId="{34583070-CBE8-45FF-B248-39EB7DDAE5C6}"/>
          </ac:spMkLst>
        </pc:spChg>
        <pc:grpChg chg="add mod">
          <ac:chgData name="Satoru" userId="f5f1b623-9aa9-4923-b86d-8ceaae247420" providerId="ADAL" clId="{B3C05AB9-B1BD-4BD7-838C-BE882769DB2A}" dt="2020-10-09T17:11:00.880" v="8211" actId="20577"/>
          <ac:grpSpMkLst>
            <pc:docMk/>
            <pc:sldMk cId="1805073214" sldId="989"/>
            <ac:grpSpMk id="15" creationId="{B56E3124-8E24-4DED-8BB7-0D11D9AF37A6}"/>
          </ac:grpSpMkLst>
        </pc:grpChg>
        <pc:grpChg chg="add mod">
          <ac:chgData name="Satoru" userId="f5f1b623-9aa9-4923-b86d-8ceaae247420" providerId="ADAL" clId="{B3C05AB9-B1BD-4BD7-838C-BE882769DB2A}" dt="2020-10-09T17:11:00.880" v="8211" actId="20577"/>
          <ac:grpSpMkLst>
            <pc:docMk/>
            <pc:sldMk cId="1805073214" sldId="989"/>
            <ac:grpSpMk id="17" creationId="{D7FAFBDC-B9E0-4C92-B05A-63EA058F5AD0}"/>
          </ac:grpSpMkLst>
        </pc:grpChg>
        <pc:picChg chg="add mod modCrop">
          <ac:chgData name="Satoru" userId="f5f1b623-9aa9-4923-b86d-8ceaae247420" providerId="ADAL" clId="{B3C05AB9-B1BD-4BD7-838C-BE882769DB2A}" dt="2020-10-09T17:11:00.880" v="8211" actId="20577"/>
          <ac:picMkLst>
            <pc:docMk/>
            <pc:sldMk cId="1805073214" sldId="989"/>
            <ac:picMk id="9" creationId="{2B817B4A-B01F-40E5-B64A-92D6846C19C7}"/>
          </ac:picMkLst>
        </pc:picChg>
      </pc:sldChg>
      <pc:sldChg chg="addSp delSp modSp new mod">
        <pc:chgData name="Satoru" userId="f5f1b623-9aa9-4923-b86d-8ceaae247420" providerId="ADAL" clId="{B3C05AB9-B1BD-4BD7-838C-BE882769DB2A}" dt="2020-10-09T18:47:36.947" v="9045" actId="20577"/>
        <pc:sldMkLst>
          <pc:docMk/>
          <pc:sldMk cId="190764563" sldId="990"/>
        </pc:sldMkLst>
        <pc:spChg chg="mod">
          <ac:chgData name="Satoru" userId="f5f1b623-9aa9-4923-b86d-8ceaae247420" providerId="ADAL" clId="{B3C05AB9-B1BD-4BD7-838C-BE882769DB2A}" dt="2020-10-07T03:14:06.044" v="1827" actId="20577"/>
          <ac:spMkLst>
            <pc:docMk/>
            <pc:sldMk cId="190764563" sldId="990"/>
            <ac:spMk id="2" creationId="{604C76AA-FD07-49AB-BD7E-2230F833F860}"/>
          </ac:spMkLst>
        </pc:spChg>
        <pc:spChg chg="mod">
          <ac:chgData name="Satoru" userId="f5f1b623-9aa9-4923-b86d-8ceaae247420" providerId="ADAL" clId="{B3C05AB9-B1BD-4BD7-838C-BE882769DB2A}" dt="2020-10-09T18:47:36.947" v="9045" actId="20577"/>
          <ac:spMkLst>
            <pc:docMk/>
            <pc:sldMk cId="190764563" sldId="990"/>
            <ac:spMk id="4" creationId="{516C450B-C24F-4EC0-B62B-ED57695C9AF5}"/>
          </ac:spMkLst>
        </pc:spChg>
        <pc:picChg chg="add del mod">
          <ac:chgData name="Satoru" userId="f5f1b623-9aa9-4923-b86d-8ceaae247420" providerId="ADAL" clId="{B3C05AB9-B1BD-4BD7-838C-BE882769DB2A}" dt="2020-10-09T18:40:11.362" v="8928" actId="478"/>
          <ac:picMkLst>
            <pc:docMk/>
            <pc:sldMk cId="190764563" sldId="990"/>
            <ac:picMk id="7" creationId="{DD7CEF97-AD3E-4F4B-BB30-345B6965DD9B}"/>
          </ac:picMkLst>
        </pc:picChg>
        <pc:picChg chg="add mod">
          <ac:chgData name="Satoru" userId="f5f1b623-9aa9-4923-b86d-8ceaae247420" providerId="ADAL" clId="{B3C05AB9-B1BD-4BD7-838C-BE882769DB2A}" dt="2020-10-09T18:47:10.709" v="9034" actId="1076"/>
          <ac:picMkLst>
            <pc:docMk/>
            <pc:sldMk cId="190764563" sldId="990"/>
            <ac:picMk id="9" creationId="{7D0CDA45-0C53-4E75-91B9-77EB577A5F58}"/>
          </ac:picMkLst>
        </pc:picChg>
      </pc:sldChg>
      <pc:sldChg chg="addSp delSp modSp new mod">
        <pc:chgData name="Satoru" userId="f5f1b623-9aa9-4923-b86d-8ceaae247420" providerId="ADAL" clId="{B3C05AB9-B1BD-4BD7-838C-BE882769DB2A}" dt="2020-10-09T23:37:05.461" v="9326" actId="20577"/>
        <pc:sldMkLst>
          <pc:docMk/>
          <pc:sldMk cId="3983359458" sldId="991"/>
        </pc:sldMkLst>
        <pc:spChg chg="mod">
          <ac:chgData name="Satoru" userId="f5f1b623-9aa9-4923-b86d-8ceaae247420" providerId="ADAL" clId="{B3C05AB9-B1BD-4BD7-838C-BE882769DB2A}" dt="2020-10-09T23:37:05.461" v="9326" actId="20577"/>
          <ac:spMkLst>
            <pc:docMk/>
            <pc:sldMk cId="3983359458" sldId="991"/>
            <ac:spMk id="2" creationId="{5F77674B-9E47-40D3-9CB5-FDCBA6B40D4F}"/>
          </ac:spMkLst>
        </pc:spChg>
        <pc:spChg chg="mod ord">
          <ac:chgData name="Satoru" userId="f5f1b623-9aa9-4923-b86d-8ceaae247420" providerId="ADAL" clId="{B3C05AB9-B1BD-4BD7-838C-BE882769DB2A}" dt="2020-10-09T18:50:52.148" v="9172" actId="20577"/>
          <ac:spMkLst>
            <pc:docMk/>
            <pc:sldMk cId="3983359458" sldId="991"/>
            <ac:spMk id="4" creationId="{B6489E0D-FE4A-40B3-9833-E64A18C64DB3}"/>
          </ac:spMkLst>
        </pc:spChg>
        <pc:spChg chg="add mod">
          <ac:chgData name="Satoru" userId="f5f1b623-9aa9-4923-b86d-8ceaae247420" providerId="ADAL" clId="{B3C05AB9-B1BD-4BD7-838C-BE882769DB2A}" dt="2020-10-07T03:33:15.119" v="2563" actId="164"/>
          <ac:spMkLst>
            <pc:docMk/>
            <pc:sldMk cId="3983359458" sldId="991"/>
            <ac:spMk id="8" creationId="{C705F90F-C1B9-47B9-8198-8D5A2E36AA30}"/>
          </ac:spMkLst>
        </pc:spChg>
        <pc:spChg chg="add mod">
          <ac:chgData name="Satoru" userId="f5f1b623-9aa9-4923-b86d-8ceaae247420" providerId="ADAL" clId="{B3C05AB9-B1BD-4BD7-838C-BE882769DB2A}" dt="2020-10-07T03:33:15.119" v="2563" actId="164"/>
          <ac:spMkLst>
            <pc:docMk/>
            <pc:sldMk cId="3983359458" sldId="991"/>
            <ac:spMk id="9" creationId="{9F6B34B7-0E28-4F10-8F4E-3FC64979AE36}"/>
          </ac:spMkLst>
        </pc:spChg>
        <pc:spChg chg="add mod">
          <ac:chgData name="Satoru" userId="f5f1b623-9aa9-4923-b86d-8ceaae247420" providerId="ADAL" clId="{B3C05AB9-B1BD-4BD7-838C-BE882769DB2A}" dt="2020-10-09T18:52:28.174" v="9199" actId="207"/>
          <ac:spMkLst>
            <pc:docMk/>
            <pc:sldMk cId="3983359458" sldId="991"/>
            <ac:spMk id="17" creationId="{57C540BC-A0E3-4CD7-AFCD-C490E66F7B12}"/>
          </ac:spMkLst>
        </pc:spChg>
        <pc:grpChg chg="add mod ord">
          <ac:chgData name="Satoru" userId="f5f1b623-9aa9-4923-b86d-8ceaae247420" providerId="ADAL" clId="{B3C05AB9-B1BD-4BD7-838C-BE882769DB2A}" dt="2020-10-09T18:49:25.886" v="9132" actId="166"/>
          <ac:grpSpMkLst>
            <pc:docMk/>
            <pc:sldMk cId="3983359458" sldId="991"/>
            <ac:grpSpMk id="10" creationId="{ED47AC2D-0675-4D80-9DED-F00EFC28743D}"/>
          </ac:grpSpMkLst>
        </pc:grpChg>
        <pc:picChg chg="add del mod">
          <ac:chgData name="Satoru" userId="f5f1b623-9aa9-4923-b86d-8ceaae247420" providerId="ADAL" clId="{B3C05AB9-B1BD-4BD7-838C-BE882769DB2A}" dt="2020-10-09T18:48:52.717" v="9125" actId="478"/>
          <ac:picMkLst>
            <pc:docMk/>
            <pc:sldMk cId="3983359458" sldId="991"/>
            <ac:picMk id="7" creationId="{E8CE2AD5-79B4-4724-A364-B3B9FCEDEE81}"/>
          </ac:picMkLst>
        </pc:picChg>
        <pc:picChg chg="add mod ord">
          <ac:chgData name="Satoru" userId="f5f1b623-9aa9-4923-b86d-8ceaae247420" providerId="ADAL" clId="{B3C05AB9-B1BD-4BD7-838C-BE882769DB2A}" dt="2020-10-09T18:49:51.267" v="9137" actId="1076"/>
          <ac:picMkLst>
            <pc:docMk/>
            <pc:sldMk cId="3983359458" sldId="991"/>
            <ac:picMk id="12" creationId="{ACF757A3-8F5B-4D92-9276-B072C992F417}"/>
          </ac:picMkLst>
        </pc:picChg>
        <pc:cxnChg chg="add mod">
          <ac:chgData name="Satoru" userId="f5f1b623-9aa9-4923-b86d-8ceaae247420" providerId="ADAL" clId="{B3C05AB9-B1BD-4BD7-838C-BE882769DB2A}" dt="2020-10-09T18:51:28.656" v="9178" actId="14100"/>
          <ac:cxnSpMkLst>
            <pc:docMk/>
            <pc:sldMk cId="3983359458" sldId="991"/>
            <ac:cxnSpMk id="13" creationId="{0BF50754-CE08-4ED8-B7D2-26121FB817D3}"/>
          </ac:cxnSpMkLst>
        </pc:cxnChg>
      </pc:sldChg>
      <pc:sldChg chg="addSp modSp new mod">
        <pc:chgData name="Satoru" userId="f5f1b623-9aa9-4923-b86d-8ceaae247420" providerId="ADAL" clId="{B3C05AB9-B1BD-4BD7-838C-BE882769DB2A}" dt="2020-10-07T15:50:02.938" v="3245"/>
        <pc:sldMkLst>
          <pc:docMk/>
          <pc:sldMk cId="320233711" sldId="992"/>
        </pc:sldMkLst>
        <pc:spChg chg="mod">
          <ac:chgData name="Satoru" userId="f5f1b623-9aa9-4923-b86d-8ceaae247420" providerId="ADAL" clId="{B3C05AB9-B1BD-4BD7-838C-BE882769DB2A}" dt="2020-10-07T03:36:33.469" v="2580" actId="20577"/>
          <ac:spMkLst>
            <pc:docMk/>
            <pc:sldMk cId="320233711" sldId="992"/>
            <ac:spMk id="2" creationId="{9FACD3DF-A195-4BD9-B6B8-2E37B38AB1AD}"/>
          </ac:spMkLst>
        </pc:spChg>
        <pc:spChg chg="mod">
          <ac:chgData name="Satoru" userId="f5f1b623-9aa9-4923-b86d-8ceaae247420" providerId="ADAL" clId="{B3C05AB9-B1BD-4BD7-838C-BE882769DB2A}" dt="2020-10-07T15:47:18.374" v="3208"/>
          <ac:spMkLst>
            <pc:docMk/>
            <pc:sldMk cId="320233711" sldId="992"/>
            <ac:spMk id="4" creationId="{A9E20F25-FC15-4583-95A6-DA53AB7BCFD8}"/>
          </ac:spMkLst>
        </pc:spChg>
        <pc:spChg chg="add mod">
          <ac:chgData name="Satoru" userId="f5f1b623-9aa9-4923-b86d-8ceaae247420" providerId="ADAL" clId="{B3C05AB9-B1BD-4BD7-838C-BE882769DB2A}" dt="2020-10-07T15:40:01.761" v="3096" actId="1076"/>
          <ac:spMkLst>
            <pc:docMk/>
            <pc:sldMk cId="320233711" sldId="992"/>
            <ac:spMk id="6" creationId="{4078DC36-F5C3-4297-8457-5F6EF6E837ED}"/>
          </ac:spMkLst>
        </pc:spChg>
        <pc:spChg chg="add mod">
          <ac:chgData name="Satoru" userId="f5f1b623-9aa9-4923-b86d-8ceaae247420" providerId="ADAL" clId="{B3C05AB9-B1BD-4BD7-838C-BE882769DB2A}" dt="2020-10-07T15:48:38.983" v="3226" actId="1076"/>
          <ac:spMkLst>
            <pc:docMk/>
            <pc:sldMk cId="320233711" sldId="992"/>
            <ac:spMk id="8" creationId="{81DEB944-6B39-4FE0-AB27-04E701392630}"/>
          </ac:spMkLst>
        </pc:spChg>
        <pc:spChg chg="add mod">
          <ac:chgData name="Satoru" userId="f5f1b623-9aa9-4923-b86d-8ceaae247420" providerId="ADAL" clId="{B3C05AB9-B1BD-4BD7-838C-BE882769DB2A}" dt="2020-10-07T15:50:02.938" v="3245"/>
          <ac:spMkLst>
            <pc:docMk/>
            <pc:sldMk cId="320233711" sldId="992"/>
            <ac:spMk id="9" creationId="{B9BC953C-0E28-49C8-AA74-DA4738661D92}"/>
          </ac:spMkLst>
        </pc:spChg>
      </pc:sldChg>
      <pc:sldChg chg="addSp modSp new mod">
        <pc:chgData name="Satoru" userId="f5f1b623-9aa9-4923-b86d-8ceaae247420" providerId="ADAL" clId="{B3C05AB9-B1BD-4BD7-838C-BE882769DB2A}" dt="2020-10-07T16:14:40.880" v="3789" actId="20577"/>
        <pc:sldMkLst>
          <pc:docMk/>
          <pc:sldMk cId="3197437790" sldId="993"/>
        </pc:sldMkLst>
        <pc:spChg chg="mod">
          <ac:chgData name="Satoru" userId="f5f1b623-9aa9-4923-b86d-8ceaae247420" providerId="ADAL" clId="{B3C05AB9-B1BD-4BD7-838C-BE882769DB2A}" dt="2020-10-07T15:50:59.044" v="3261" actId="20577"/>
          <ac:spMkLst>
            <pc:docMk/>
            <pc:sldMk cId="3197437790" sldId="993"/>
            <ac:spMk id="2" creationId="{FB396263-E637-4E2A-B785-BF5B13538D88}"/>
          </ac:spMkLst>
        </pc:spChg>
        <pc:spChg chg="mod">
          <ac:chgData name="Satoru" userId="f5f1b623-9aa9-4923-b86d-8ceaae247420" providerId="ADAL" clId="{B3C05AB9-B1BD-4BD7-838C-BE882769DB2A}" dt="2020-10-07T16:14:40.880" v="3789" actId="20577"/>
          <ac:spMkLst>
            <pc:docMk/>
            <pc:sldMk cId="3197437790" sldId="993"/>
            <ac:spMk id="4" creationId="{89FE85A8-E507-4F09-A6F3-E0901A9725B6}"/>
          </ac:spMkLst>
        </pc:spChg>
        <pc:spChg chg="add mod">
          <ac:chgData name="Satoru" userId="f5f1b623-9aa9-4923-b86d-8ceaae247420" providerId="ADAL" clId="{B3C05AB9-B1BD-4BD7-838C-BE882769DB2A}" dt="2020-10-07T16:01:52.214" v="3523" actId="1076"/>
          <ac:spMkLst>
            <pc:docMk/>
            <pc:sldMk cId="3197437790" sldId="993"/>
            <ac:spMk id="6" creationId="{77DBFDE0-36C4-4DB8-8281-36F382E72482}"/>
          </ac:spMkLst>
        </pc:spChg>
      </pc:sldChg>
      <pc:sldChg chg="modSp new mod">
        <pc:chgData name="Satoru" userId="f5f1b623-9aa9-4923-b86d-8ceaae247420" providerId="ADAL" clId="{B3C05AB9-B1BD-4BD7-838C-BE882769DB2A}" dt="2020-10-07T16:06:16.247" v="3766" actId="20577"/>
        <pc:sldMkLst>
          <pc:docMk/>
          <pc:sldMk cId="1862371953" sldId="994"/>
        </pc:sldMkLst>
        <pc:spChg chg="mod">
          <ac:chgData name="Satoru" userId="f5f1b623-9aa9-4923-b86d-8ceaae247420" providerId="ADAL" clId="{B3C05AB9-B1BD-4BD7-838C-BE882769DB2A}" dt="2020-10-07T16:03:27.904" v="3541"/>
          <ac:spMkLst>
            <pc:docMk/>
            <pc:sldMk cId="1862371953" sldId="994"/>
            <ac:spMk id="2" creationId="{939BB4CF-5F22-426A-AF8B-1A589DD40DF1}"/>
          </ac:spMkLst>
        </pc:spChg>
        <pc:spChg chg="mod">
          <ac:chgData name="Satoru" userId="f5f1b623-9aa9-4923-b86d-8ceaae247420" providerId="ADAL" clId="{B3C05AB9-B1BD-4BD7-838C-BE882769DB2A}" dt="2020-10-07T16:06:16.247" v="3766" actId="20577"/>
          <ac:spMkLst>
            <pc:docMk/>
            <pc:sldMk cId="1862371953" sldId="994"/>
            <ac:spMk id="4" creationId="{F3F93AB9-6860-4ABA-9AFE-E625FB8D3227}"/>
          </ac:spMkLst>
        </pc:spChg>
      </pc:sldChg>
      <pc:sldChg chg="addSp modSp new mod">
        <pc:chgData name="Satoru" userId="f5f1b623-9aa9-4923-b86d-8ceaae247420" providerId="ADAL" clId="{B3C05AB9-B1BD-4BD7-838C-BE882769DB2A}" dt="2020-10-07T17:12:56.229" v="3903" actId="1076"/>
        <pc:sldMkLst>
          <pc:docMk/>
          <pc:sldMk cId="1620674200" sldId="995"/>
        </pc:sldMkLst>
        <pc:spChg chg="mod">
          <ac:chgData name="Satoru" userId="f5f1b623-9aa9-4923-b86d-8ceaae247420" providerId="ADAL" clId="{B3C05AB9-B1BD-4BD7-838C-BE882769DB2A}" dt="2020-10-07T16:07:23.150" v="3786" actId="20577"/>
          <ac:spMkLst>
            <pc:docMk/>
            <pc:sldMk cId="1620674200" sldId="995"/>
            <ac:spMk id="2" creationId="{3C680215-11C3-4410-84C6-EE3A7657D470}"/>
          </ac:spMkLst>
        </pc:spChg>
        <pc:spChg chg="mod">
          <ac:chgData name="Satoru" userId="f5f1b623-9aa9-4923-b86d-8ceaae247420" providerId="ADAL" clId="{B3C05AB9-B1BD-4BD7-838C-BE882769DB2A}" dt="2020-10-07T17:08:25.830" v="3874"/>
          <ac:spMkLst>
            <pc:docMk/>
            <pc:sldMk cId="1620674200" sldId="995"/>
            <ac:spMk id="4" creationId="{6D964726-9F16-463A-8545-1B3C7566E56A}"/>
          </ac:spMkLst>
        </pc:spChg>
        <pc:spChg chg="add mod">
          <ac:chgData name="Satoru" userId="f5f1b623-9aa9-4923-b86d-8ceaae247420" providerId="ADAL" clId="{B3C05AB9-B1BD-4BD7-838C-BE882769DB2A}" dt="2020-10-07T17:12:18.427" v="3898" actId="1076"/>
          <ac:spMkLst>
            <pc:docMk/>
            <pc:sldMk cId="1620674200" sldId="995"/>
            <ac:spMk id="6" creationId="{AD7CD49F-E8E6-47BE-8CC9-282E17A4A713}"/>
          </ac:spMkLst>
        </pc:spChg>
        <pc:picChg chg="add mod">
          <ac:chgData name="Satoru" userId="f5f1b623-9aa9-4923-b86d-8ceaae247420" providerId="ADAL" clId="{B3C05AB9-B1BD-4BD7-838C-BE882769DB2A}" dt="2020-10-07T17:12:56.229" v="3903" actId="1076"/>
          <ac:picMkLst>
            <pc:docMk/>
            <pc:sldMk cId="1620674200" sldId="995"/>
            <ac:picMk id="8" creationId="{F481CD29-70B9-439E-BDA0-E3E274DF59DE}"/>
          </ac:picMkLst>
        </pc:picChg>
      </pc:sldChg>
      <pc:sldChg chg="modSp new mod">
        <pc:chgData name="Satoru" userId="f5f1b623-9aa9-4923-b86d-8ceaae247420" providerId="ADAL" clId="{B3C05AB9-B1BD-4BD7-838C-BE882769DB2A}" dt="2020-10-07T18:30:18.056" v="5528" actId="5793"/>
        <pc:sldMkLst>
          <pc:docMk/>
          <pc:sldMk cId="898584367" sldId="996"/>
        </pc:sldMkLst>
        <pc:spChg chg="mod">
          <ac:chgData name="Satoru" userId="f5f1b623-9aa9-4923-b86d-8ceaae247420" providerId="ADAL" clId="{B3C05AB9-B1BD-4BD7-838C-BE882769DB2A}" dt="2020-10-07T18:27:43.566" v="5231" actId="20577"/>
          <ac:spMkLst>
            <pc:docMk/>
            <pc:sldMk cId="898584367" sldId="996"/>
            <ac:spMk id="2" creationId="{813A3E4A-E0B8-4F9C-8B10-574904FEF3E5}"/>
          </ac:spMkLst>
        </pc:spChg>
        <pc:spChg chg="mod">
          <ac:chgData name="Satoru" userId="f5f1b623-9aa9-4923-b86d-8ceaae247420" providerId="ADAL" clId="{B3C05AB9-B1BD-4BD7-838C-BE882769DB2A}" dt="2020-10-07T18:30:18.056" v="5528" actId="5793"/>
          <ac:spMkLst>
            <pc:docMk/>
            <pc:sldMk cId="898584367" sldId="996"/>
            <ac:spMk id="4" creationId="{9F44C1C9-8888-44C0-9CDA-2E4A9C912D31}"/>
          </ac:spMkLst>
        </pc:spChg>
      </pc:sldChg>
      <pc:sldChg chg="addSp delSp modSp add mod">
        <pc:chgData name="Satoru" userId="f5f1b623-9aa9-4923-b86d-8ceaae247420" providerId="ADAL" clId="{B3C05AB9-B1BD-4BD7-838C-BE882769DB2A}" dt="2020-10-07T17:22:18.588" v="3947" actId="1076"/>
        <pc:sldMkLst>
          <pc:docMk/>
          <pc:sldMk cId="1921190124" sldId="997"/>
        </pc:sldMkLst>
        <pc:spChg chg="mod">
          <ac:chgData name="Satoru" userId="f5f1b623-9aa9-4923-b86d-8ceaae247420" providerId="ADAL" clId="{B3C05AB9-B1BD-4BD7-838C-BE882769DB2A}" dt="2020-10-07T17:21:21.919" v="3940" actId="20577"/>
          <ac:spMkLst>
            <pc:docMk/>
            <pc:sldMk cId="1921190124" sldId="997"/>
            <ac:spMk id="4" creationId="{6D964726-9F16-463A-8545-1B3C7566E56A}"/>
          </ac:spMkLst>
        </pc:spChg>
        <pc:spChg chg="mod">
          <ac:chgData name="Satoru" userId="f5f1b623-9aa9-4923-b86d-8ceaae247420" providerId="ADAL" clId="{B3C05AB9-B1BD-4BD7-838C-BE882769DB2A}" dt="2020-10-07T17:21:26.460" v="3941" actId="1076"/>
          <ac:spMkLst>
            <pc:docMk/>
            <pc:sldMk cId="1921190124" sldId="997"/>
            <ac:spMk id="6" creationId="{AD7CD49F-E8E6-47BE-8CC9-282E17A4A713}"/>
          </ac:spMkLst>
        </pc:spChg>
        <pc:picChg chg="del">
          <ac:chgData name="Satoru" userId="f5f1b623-9aa9-4923-b86d-8ceaae247420" providerId="ADAL" clId="{B3C05AB9-B1BD-4BD7-838C-BE882769DB2A}" dt="2020-10-07T17:21:28.340" v="3942" actId="478"/>
          <ac:picMkLst>
            <pc:docMk/>
            <pc:sldMk cId="1921190124" sldId="997"/>
            <ac:picMk id="8" creationId="{F481CD29-70B9-439E-BDA0-E3E274DF59DE}"/>
          </ac:picMkLst>
        </pc:picChg>
        <pc:picChg chg="add mod">
          <ac:chgData name="Satoru" userId="f5f1b623-9aa9-4923-b86d-8ceaae247420" providerId="ADAL" clId="{B3C05AB9-B1BD-4BD7-838C-BE882769DB2A}" dt="2020-10-07T17:22:18.588" v="3947" actId="1076"/>
          <ac:picMkLst>
            <pc:docMk/>
            <pc:sldMk cId="1921190124" sldId="997"/>
            <ac:picMk id="9" creationId="{963CBFB4-5B11-4E49-A3DA-5484050D6876}"/>
          </ac:picMkLst>
        </pc:picChg>
      </pc:sldChg>
      <pc:sldChg chg="addSp delSp modSp new del mod">
        <pc:chgData name="Satoru" userId="f5f1b623-9aa9-4923-b86d-8ceaae247420" providerId="ADAL" clId="{B3C05AB9-B1BD-4BD7-838C-BE882769DB2A}" dt="2020-10-09T19:00:00.125" v="9296" actId="2696"/>
        <pc:sldMkLst>
          <pc:docMk/>
          <pc:sldMk cId="3815798535" sldId="998"/>
        </pc:sldMkLst>
        <pc:spChg chg="mod">
          <ac:chgData name="Satoru" userId="f5f1b623-9aa9-4923-b86d-8ceaae247420" providerId="ADAL" clId="{B3C05AB9-B1BD-4BD7-838C-BE882769DB2A}" dt="2020-10-07T17:39:43.792" v="3987" actId="20577"/>
          <ac:spMkLst>
            <pc:docMk/>
            <pc:sldMk cId="3815798535" sldId="998"/>
            <ac:spMk id="2" creationId="{0BA85FDB-7EC7-431D-AE88-9A11975180B5}"/>
          </ac:spMkLst>
        </pc:spChg>
        <pc:spChg chg="mod">
          <ac:chgData name="Satoru" userId="f5f1b623-9aa9-4923-b86d-8ceaae247420" providerId="ADAL" clId="{B3C05AB9-B1BD-4BD7-838C-BE882769DB2A}" dt="2020-10-09T18:57:51.745" v="9292" actId="20577"/>
          <ac:spMkLst>
            <pc:docMk/>
            <pc:sldMk cId="3815798535" sldId="998"/>
            <ac:spMk id="4" creationId="{F4C02588-7D6E-41E8-9DC7-E264D9124B90}"/>
          </ac:spMkLst>
        </pc:spChg>
        <pc:picChg chg="add mod">
          <ac:chgData name="Satoru" userId="f5f1b623-9aa9-4923-b86d-8ceaae247420" providerId="ADAL" clId="{B3C05AB9-B1BD-4BD7-838C-BE882769DB2A}" dt="2020-10-09T18:58:04.430" v="9295" actId="1076"/>
          <ac:picMkLst>
            <pc:docMk/>
            <pc:sldMk cId="3815798535" sldId="998"/>
            <ac:picMk id="6" creationId="{0631D479-5CAD-4F50-8B7F-47D1FB68685E}"/>
          </ac:picMkLst>
        </pc:picChg>
        <pc:picChg chg="add del mod">
          <ac:chgData name="Satoru" userId="f5f1b623-9aa9-4923-b86d-8ceaae247420" providerId="ADAL" clId="{B3C05AB9-B1BD-4BD7-838C-BE882769DB2A}" dt="2020-10-07T17:55:35.430" v="4151" actId="478"/>
          <ac:picMkLst>
            <pc:docMk/>
            <pc:sldMk cId="3815798535" sldId="998"/>
            <ac:picMk id="8" creationId="{01E0C67E-722D-408B-8FF4-040438A0635B}"/>
          </ac:picMkLst>
        </pc:picChg>
        <pc:picChg chg="add mod">
          <ac:chgData name="Satoru" userId="f5f1b623-9aa9-4923-b86d-8ceaae247420" providerId="ADAL" clId="{B3C05AB9-B1BD-4BD7-838C-BE882769DB2A}" dt="2020-10-09T18:57:55.497" v="9294" actId="1076"/>
          <ac:picMkLst>
            <pc:docMk/>
            <pc:sldMk cId="3815798535" sldId="998"/>
            <ac:picMk id="10" creationId="{7DE12BDD-E8B6-471B-B9F0-1BF3A71D296E}"/>
          </ac:picMkLst>
        </pc:picChg>
      </pc:sldChg>
      <pc:sldChg chg="add ord">
        <pc:chgData name="Satoru" userId="f5f1b623-9aa9-4923-b86d-8ceaae247420" providerId="ADAL" clId="{B3C05AB9-B1BD-4BD7-838C-BE882769DB2A}" dt="2020-10-09T23:36:06.404" v="9310"/>
        <pc:sldMkLst>
          <pc:docMk/>
          <pc:sldMk cId="3888935086" sldId="998"/>
        </pc:sldMkLst>
      </pc:sldChg>
      <pc:sldChg chg="add mod ord modShow">
        <pc:chgData name="Satoru" userId="f5f1b623-9aa9-4923-b86d-8ceaae247420" providerId="ADAL" clId="{B3C05AB9-B1BD-4BD7-838C-BE882769DB2A}" dt="2020-10-09T23:42:22.623" v="9331" actId="729"/>
        <pc:sldMkLst>
          <pc:docMk/>
          <pc:sldMk cId="318380821" sldId="999"/>
        </pc:sldMkLst>
      </pc:sldChg>
      <pc:sldChg chg="addSp modSp new del mod">
        <pc:chgData name="Satoru" userId="f5f1b623-9aa9-4923-b86d-8ceaae247420" providerId="ADAL" clId="{B3C05AB9-B1BD-4BD7-838C-BE882769DB2A}" dt="2020-10-09T19:00:00.125" v="9296" actId="2696"/>
        <pc:sldMkLst>
          <pc:docMk/>
          <pc:sldMk cId="3903820915" sldId="999"/>
        </pc:sldMkLst>
        <pc:spChg chg="mod">
          <ac:chgData name="Satoru" userId="f5f1b623-9aa9-4923-b86d-8ceaae247420" providerId="ADAL" clId="{B3C05AB9-B1BD-4BD7-838C-BE882769DB2A}" dt="2020-10-07T18:01:09.858" v="4310" actId="20577"/>
          <ac:spMkLst>
            <pc:docMk/>
            <pc:sldMk cId="3903820915" sldId="999"/>
            <ac:spMk id="2" creationId="{3404FF70-0154-4003-88ED-61BE937BBC01}"/>
          </ac:spMkLst>
        </pc:spChg>
        <pc:spChg chg="mod">
          <ac:chgData name="Satoru" userId="f5f1b623-9aa9-4923-b86d-8ceaae247420" providerId="ADAL" clId="{B3C05AB9-B1BD-4BD7-838C-BE882769DB2A}" dt="2020-10-07T18:10:48.817" v="4593" actId="20577"/>
          <ac:spMkLst>
            <pc:docMk/>
            <pc:sldMk cId="3903820915" sldId="999"/>
            <ac:spMk id="4" creationId="{805CC1A8-7BE3-4044-B01A-24EA04FB8A2D}"/>
          </ac:spMkLst>
        </pc:spChg>
        <pc:spChg chg="add mod">
          <ac:chgData name="Satoru" userId="f5f1b623-9aa9-4923-b86d-8ceaae247420" providerId="ADAL" clId="{B3C05AB9-B1BD-4BD7-838C-BE882769DB2A}" dt="2020-10-07T18:03:29.375" v="4380" actId="1076"/>
          <ac:spMkLst>
            <pc:docMk/>
            <pc:sldMk cId="3903820915" sldId="999"/>
            <ac:spMk id="6" creationId="{962BA9A1-4578-4FD1-974A-1ED756CABBB3}"/>
          </ac:spMkLst>
        </pc:spChg>
        <pc:spChg chg="add mod">
          <ac:chgData name="Satoru" userId="f5f1b623-9aa9-4923-b86d-8ceaae247420" providerId="ADAL" clId="{B3C05AB9-B1BD-4BD7-838C-BE882769DB2A}" dt="2020-10-07T18:04:33.219" v="4423" actId="1076"/>
          <ac:spMkLst>
            <pc:docMk/>
            <pc:sldMk cId="3903820915" sldId="999"/>
            <ac:spMk id="8" creationId="{11A81CF6-8D9A-4EDE-8483-4126794A6F5A}"/>
          </ac:spMkLst>
        </pc:spChg>
        <pc:spChg chg="add mod">
          <ac:chgData name="Satoru" userId="f5f1b623-9aa9-4923-b86d-8ceaae247420" providerId="ADAL" clId="{B3C05AB9-B1BD-4BD7-838C-BE882769DB2A}" dt="2020-10-07T18:04:57.165" v="4429" actId="20577"/>
          <ac:spMkLst>
            <pc:docMk/>
            <pc:sldMk cId="3903820915" sldId="999"/>
            <ac:spMk id="9" creationId="{C3FFC4E3-CA7B-4683-BB8A-7179EA4BF8F5}"/>
          </ac:spMkLst>
        </pc:spChg>
      </pc:sldChg>
      <pc:sldChg chg="addSp delSp modSp new mod">
        <pc:chgData name="Satoru" userId="f5f1b623-9aa9-4923-b86d-8ceaae247420" providerId="ADAL" clId="{B3C05AB9-B1BD-4BD7-838C-BE882769DB2A}" dt="2020-10-09T23:52:15.113" v="9413" actId="1076"/>
        <pc:sldMkLst>
          <pc:docMk/>
          <pc:sldMk cId="150048513" sldId="1000"/>
        </pc:sldMkLst>
        <pc:spChg chg="mod">
          <ac:chgData name="Satoru" userId="f5f1b623-9aa9-4923-b86d-8ceaae247420" providerId="ADAL" clId="{B3C05AB9-B1BD-4BD7-838C-BE882769DB2A}" dt="2020-10-07T18:11:25.541" v="4626" actId="20577"/>
          <ac:spMkLst>
            <pc:docMk/>
            <pc:sldMk cId="150048513" sldId="1000"/>
            <ac:spMk id="2" creationId="{7C2A706B-7BFE-44BD-9616-605FB7A4B01E}"/>
          </ac:spMkLst>
        </pc:spChg>
        <pc:spChg chg="mod">
          <ac:chgData name="Satoru" userId="f5f1b623-9aa9-4923-b86d-8ceaae247420" providerId="ADAL" clId="{B3C05AB9-B1BD-4BD7-838C-BE882769DB2A}" dt="2020-10-09T23:44:03.523" v="9342" actId="20577"/>
          <ac:spMkLst>
            <pc:docMk/>
            <pc:sldMk cId="150048513" sldId="1000"/>
            <ac:spMk id="4" creationId="{E5530910-9068-4D77-8C29-3C2EC62E09B5}"/>
          </ac:spMkLst>
        </pc:spChg>
        <pc:spChg chg="add mod">
          <ac:chgData name="Satoru" userId="f5f1b623-9aa9-4923-b86d-8ceaae247420" providerId="ADAL" clId="{B3C05AB9-B1BD-4BD7-838C-BE882769DB2A}" dt="2020-10-09T23:52:15.113" v="9413" actId="1076"/>
          <ac:spMkLst>
            <pc:docMk/>
            <pc:sldMk cId="150048513" sldId="1000"/>
            <ac:spMk id="32" creationId="{48AFCE5A-3409-46BC-9518-5717BFC9106B}"/>
          </ac:spMkLst>
        </pc:spChg>
        <pc:spChg chg="add mod">
          <ac:chgData name="Satoru" userId="f5f1b623-9aa9-4923-b86d-8ceaae247420" providerId="ADAL" clId="{B3C05AB9-B1BD-4BD7-838C-BE882769DB2A}" dt="2020-10-09T23:52:15.113" v="9413" actId="1076"/>
          <ac:spMkLst>
            <pc:docMk/>
            <pc:sldMk cId="150048513" sldId="1000"/>
            <ac:spMk id="33" creationId="{D873C336-F88B-4CF5-BF8D-349923F7A4EB}"/>
          </ac:spMkLst>
        </pc:spChg>
        <pc:grpChg chg="add mod">
          <ac:chgData name="Satoru" userId="f5f1b623-9aa9-4923-b86d-8ceaae247420" providerId="ADAL" clId="{B3C05AB9-B1BD-4BD7-838C-BE882769DB2A}" dt="2020-10-09T23:52:00.601" v="9412" actId="1076"/>
          <ac:grpSpMkLst>
            <pc:docMk/>
            <pc:sldMk cId="150048513" sldId="1000"/>
            <ac:grpSpMk id="30" creationId="{AAC21BC4-4A51-4E4A-BAE0-6AA1B101AB26}"/>
          </ac:grpSpMkLst>
        </pc:grpChg>
        <pc:grpChg chg="add mod">
          <ac:chgData name="Satoru" userId="f5f1b623-9aa9-4923-b86d-8ceaae247420" providerId="ADAL" clId="{B3C05AB9-B1BD-4BD7-838C-BE882769DB2A}" dt="2020-10-09T23:52:00.601" v="9412" actId="1076"/>
          <ac:grpSpMkLst>
            <pc:docMk/>
            <pc:sldMk cId="150048513" sldId="1000"/>
            <ac:grpSpMk id="31" creationId="{121C83B9-A901-4AB5-940D-78DF736DB8A8}"/>
          </ac:grpSpMkLst>
        </pc:grpChg>
        <pc:picChg chg="add del mod">
          <ac:chgData name="Satoru" userId="f5f1b623-9aa9-4923-b86d-8ceaae247420" providerId="ADAL" clId="{B3C05AB9-B1BD-4BD7-838C-BE882769DB2A}" dt="2020-10-09T23:44:06.043" v="9343" actId="478"/>
          <ac:picMkLst>
            <pc:docMk/>
            <pc:sldMk cId="150048513" sldId="1000"/>
            <ac:picMk id="7" creationId="{89707B52-BFEC-49C6-9FBD-43F2DE7E0EFF}"/>
          </ac:picMkLst>
        </pc:picChg>
        <pc:picChg chg="add del mod">
          <ac:chgData name="Satoru" userId="f5f1b623-9aa9-4923-b86d-8ceaae247420" providerId="ADAL" clId="{B3C05AB9-B1BD-4BD7-838C-BE882769DB2A}" dt="2020-10-09T23:44:07.014" v="9344" actId="478"/>
          <ac:picMkLst>
            <pc:docMk/>
            <pc:sldMk cId="150048513" sldId="1000"/>
            <ac:picMk id="9" creationId="{1E8F0CFA-C59C-4A20-8C16-375080BBA463}"/>
          </ac:picMkLst>
        </pc:picChg>
        <pc:picChg chg="add mod">
          <ac:chgData name="Satoru" userId="f5f1b623-9aa9-4923-b86d-8ceaae247420" providerId="ADAL" clId="{B3C05AB9-B1BD-4BD7-838C-BE882769DB2A}" dt="2020-10-09T23:52:00.601" v="9412" actId="1076"/>
          <ac:picMkLst>
            <pc:docMk/>
            <pc:sldMk cId="150048513" sldId="1000"/>
            <ac:picMk id="11" creationId="{0F911196-C730-4938-A27E-514FE7F6BFA6}"/>
          </ac:picMkLst>
        </pc:picChg>
        <pc:picChg chg="add del mod">
          <ac:chgData name="Satoru" userId="f5f1b623-9aa9-4923-b86d-8ceaae247420" providerId="ADAL" clId="{B3C05AB9-B1BD-4BD7-838C-BE882769DB2A}" dt="2020-10-09T23:46:38.332" v="9359" actId="478"/>
          <ac:picMkLst>
            <pc:docMk/>
            <pc:sldMk cId="150048513" sldId="1000"/>
            <ac:picMk id="12" creationId="{196D44E8-AEC8-4080-BD10-A6A7F0F297EA}"/>
          </ac:picMkLst>
        </pc:picChg>
        <pc:picChg chg="add mod">
          <ac:chgData name="Satoru" userId="f5f1b623-9aa9-4923-b86d-8ceaae247420" providerId="ADAL" clId="{B3C05AB9-B1BD-4BD7-838C-BE882769DB2A}" dt="2020-10-09T23:49:49.372" v="9381" actId="164"/>
          <ac:picMkLst>
            <pc:docMk/>
            <pc:sldMk cId="150048513" sldId="1000"/>
            <ac:picMk id="14" creationId="{4A784A72-BAFD-45AB-8B12-376D07EFA8DB}"/>
          </ac:picMkLst>
        </pc:picChg>
        <pc:picChg chg="add mod ord">
          <ac:chgData name="Satoru" userId="f5f1b623-9aa9-4923-b86d-8ceaae247420" providerId="ADAL" clId="{B3C05AB9-B1BD-4BD7-838C-BE882769DB2A}" dt="2020-10-09T23:49:49.372" v="9381" actId="164"/>
          <ac:picMkLst>
            <pc:docMk/>
            <pc:sldMk cId="150048513" sldId="1000"/>
            <ac:picMk id="15" creationId="{B6DC9441-78E3-4DC2-A652-DAA0E01EB643}"/>
          </ac:picMkLst>
        </pc:picChg>
        <pc:picChg chg="add mod">
          <ac:chgData name="Satoru" userId="f5f1b623-9aa9-4923-b86d-8ceaae247420" providerId="ADAL" clId="{B3C05AB9-B1BD-4BD7-838C-BE882769DB2A}" dt="2020-10-09T23:49:49.372" v="9381" actId="164"/>
          <ac:picMkLst>
            <pc:docMk/>
            <pc:sldMk cId="150048513" sldId="1000"/>
            <ac:picMk id="16" creationId="{72BD02DF-B0B9-42DF-A035-08A4929BAE25}"/>
          </ac:picMkLst>
        </pc:picChg>
        <pc:picChg chg="add mod">
          <ac:chgData name="Satoru" userId="f5f1b623-9aa9-4923-b86d-8ceaae247420" providerId="ADAL" clId="{B3C05AB9-B1BD-4BD7-838C-BE882769DB2A}" dt="2020-10-09T23:49:49.372" v="9381" actId="164"/>
          <ac:picMkLst>
            <pc:docMk/>
            <pc:sldMk cId="150048513" sldId="1000"/>
            <ac:picMk id="17" creationId="{E517F2DE-E4E0-4651-918E-D9A32BD1C77C}"/>
          </ac:picMkLst>
        </pc:picChg>
        <pc:picChg chg="add mod">
          <ac:chgData name="Satoru" userId="f5f1b623-9aa9-4923-b86d-8ceaae247420" providerId="ADAL" clId="{B3C05AB9-B1BD-4BD7-838C-BE882769DB2A}" dt="2020-10-09T23:49:49.372" v="9381" actId="164"/>
          <ac:picMkLst>
            <pc:docMk/>
            <pc:sldMk cId="150048513" sldId="1000"/>
            <ac:picMk id="19" creationId="{D5629FED-9F05-4327-8605-F4E9E0AAD0D1}"/>
          </ac:picMkLst>
        </pc:picChg>
        <pc:picChg chg="add mod">
          <ac:chgData name="Satoru" userId="f5f1b623-9aa9-4923-b86d-8ceaae247420" providerId="ADAL" clId="{B3C05AB9-B1BD-4BD7-838C-BE882769DB2A}" dt="2020-10-09T23:49:58.198" v="9382" actId="164"/>
          <ac:picMkLst>
            <pc:docMk/>
            <pc:sldMk cId="150048513" sldId="1000"/>
            <ac:picMk id="20" creationId="{35B6D54B-BC07-40CF-ACEF-60532AA3E42D}"/>
          </ac:picMkLst>
        </pc:picChg>
        <pc:picChg chg="add mod">
          <ac:chgData name="Satoru" userId="f5f1b623-9aa9-4923-b86d-8ceaae247420" providerId="ADAL" clId="{B3C05AB9-B1BD-4BD7-838C-BE882769DB2A}" dt="2020-10-09T23:49:58.198" v="9382" actId="164"/>
          <ac:picMkLst>
            <pc:docMk/>
            <pc:sldMk cId="150048513" sldId="1000"/>
            <ac:picMk id="21" creationId="{64227D03-2CA1-4D97-8E90-52CBBE7CA2F2}"/>
          </ac:picMkLst>
        </pc:picChg>
        <pc:picChg chg="add mod">
          <ac:chgData name="Satoru" userId="f5f1b623-9aa9-4923-b86d-8ceaae247420" providerId="ADAL" clId="{B3C05AB9-B1BD-4BD7-838C-BE882769DB2A}" dt="2020-10-09T23:49:58.198" v="9382" actId="164"/>
          <ac:picMkLst>
            <pc:docMk/>
            <pc:sldMk cId="150048513" sldId="1000"/>
            <ac:picMk id="22" creationId="{E907E1F4-B975-4B57-9331-9452FD08547D}"/>
          </ac:picMkLst>
        </pc:picChg>
        <pc:picChg chg="add mod">
          <ac:chgData name="Satoru" userId="f5f1b623-9aa9-4923-b86d-8ceaae247420" providerId="ADAL" clId="{B3C05AB9-B1BD-4BD7-838C-BE882769DB2A}" dt="2020-10-09T23:49:58.198" v="9382" actId="164"/>
          <ac:picMkLst>
            <pc:docMk/>
            <pc:sldMk cId="150048513" sldId="1000"/>
            <ac:picMk id="23" creationId="{7E958689-BF8A-43D0-8B07-A8FEE25B9CE2}"/>
          </ac:picMkLst>
        </pc:picChg>
        <pc:picChg chg="add mod">
          <ac:chgData name="Satoru" userId="f5f1b623-9aa9-4923-b86d-8ceaae247420" providerId="ADAL" clId="{B3C05AB9-B1BD-4BD7-838C-BE882769DB2A}" dt="2020-10-09T23:49:58.198" v="9382" actId="164"/>
          <ac:picMkLst>
            <pc:docMk/>
            <pc:sldMk cId="150048513" sldId="1000"/>
            <ac:picMk id="24" creationId="{B64A3952-FA96-4A35-BB02-0647F68C2B85}"/>
          </ac:picMkLst>
        </pc:picChg>
        <pc:picChg chg="add mod">
          <ac:chgData name="Satoru" userId="f5f1b623-9aa9-4923-b86d-8ceaae247420" providerId="ADAL" clId="{B3C05AB9-B1BD-4BD7-838C-BE882769DB2A}" dt="2020-10-09T23:49:58.198" v="9382" actId="164"/>
          <ac:picMkLst>
            <pc:docMk/>
            <pc:sldMk cId="150048513" sldId="1000"/>
            <ac:picMk id="25" creationId="{33F65DB1-1353-4B9F-B808-A1843FC83E03}"/>
          </ac:picMkLst>
        </pc:picChg>
        <pc:picChg chg="add mod">
          <ac:chgData name="Satoru" userId="f5f1b623-9aa9-4923-b86d-8ceaae247420" providerId="ADAL" clId="{B3C05AB9-B1BD-4BD7-838C-BE882769DB2A}" dt="2020-10-09T23:49:05.966" v="9377" actId="571"/>
          <ac:picMkLst>
            <pc:docMk/>
            <pc:sldMk cId="150048513" sldId="1000"/>
            <ac:picMk id="26" creationId="{4E10FD04-6987-422C-AC48-7E9B81D56AC7}"/>
          </ac:picMkLst>
        </pc:picChg>
        <pc:picChg chg="add mod">
          <ac:chgData name="Satoru" userId="f5f1b623-9aa9-4923-b86d-8ceaae247420" providerId="ADAL" clId="{B3C05AB9-B1BD-4BD7-838C-BE882769DB2A}" dt="2020-10-09T23:49:58.198" v="9382" actId="164"/>
          <ac:picMkLst>
            <pc:docMk/>
            <pc:sldMk cId="150048513" sldId="1000"/>
            <ac:picMk id="27" creationId="{BE7CDCEC-2516-4293-939B-F258CEE18772}"/>
          </ac:picMkLst>
        </pc:picChg>
        <pc:picChg chg="add mod">
          <ac:chgData name="Satoru" userId="f5f1b623-9aa9-4923-b86d-8ceaae247420" providerId="ADAL" clId="{B3C05AB9-B1BD-4BD7-838C-BE882769DB2A}" dt="2020-10-09T23:49:58.198" v="9382" actId="164"/>
          <ac:picMkLst>
            <pc:docMk/>
            <pc:sldMk cId="150048513" sldId="1000"/>
            <ac:picMk id="28" creationId="{395133FB-C874-43E6-8ABD-F27813F74024}"/>
          </ac:picMkLst>
        </pc:picChg>
        <pc:picChg chg="add mod">
          <ac:chgData name="Satoru" userId="f5f1b623-9aa9-4923-b86d-8ceaae247420" providerId="ADAL" clId="{B3C05AB9-B1BD-4BD7-838C-BE882769DB2A}" dt="2020-10-09T23:49:58.198" v="9382" actId="164"/>
          <ac:picMkLst>
            <pc:docMk/>
            <pc:sldMk cId="150048513" sldId="1000"/>
            <ac:picMk id="29" creationId="{230F249B-A6EB-4979-8AE9-00A4AB1D1987}"/>
          </ac:picMkLst>
        </pc:picChg>
        <pc:cxnChg chg="add mod">
          <ac:chgData name="Satoru" userId="f5f1b623-9aa9-4923-b86d-8ceaae247420" providerId="ADAL" clId="{B3C05AB9-B1BD-4BD7-838C-BE882769DB2A}" dt="2020-10-09T23:52:15.113" v="9413" actId="1076"/>
          <ac:cxnSpMkLst>
            <pc:docMk/>
            <pc:sldMk cId="150048513" sldId="1000"/>
            <ac:cxnSpMk id="35" creationId="{47876C01-2D17-4364-AC35-9312148DC054}"/>
          </ac:cxnSpMkLst>
        </pc:cxnChg>
      </pc:sldChg>
      <pc:sldChg chg="addSp modSp new mod">
        <pc:chgData name="Satoru" userId="f5f1b623-9aa9-4923-b86d-8ceaae247420" providerId="ADAL" clId="{B3C05AB9-B1BD-4BD7-838C-BE882769DB2A}" dt="2020-10-07T18:33:56.296" v="5742" actId="16959"/>
        <pc:sldMkLst>
          <pc:docMk/>
          <pc:sldMk cId="1007422427" sldId="1001"/>
        </pc:sldMkLst>
        <pc:spChg chg="mod">
          <ac:chgData name="Satoru" userId="f5f1b623-9aa9-4923-b86d-8ceaae247420" providerId="ADAL" clId="{B3C05AB9-B1BD-4BD7-838C-BE882769DB2A}" dt="2020-10-07T18:31:36.497" v="5554" actId="20577"/>
          <ac:spMkLst>
            <pc:docMk/>
            <pc:sldMk cId="1007422427" sldId="1001"/>
            <ac:spMk id="2" creationId="{F72E3E7F-9156-4434-8228-1FAFDEA9ED85}"/>
          </ac:spMkLst>
        </pc:spChg>
        <pc:spChg chg="mod">
          <ac:chgData name="Satoru" userId="f5f1b623-9aa9-4923-b86d-8ceaae247420" providerId="ADAL" clId="{B3C05AB9-B1BD-4BD7-838C-BE882769DB2A}" dt="2020-10-07T18:33:56.296" v="5742" actId="16959"/>
          <ac:spMkLst>
            <pc:docMk/>
            <pc:sldMk cId="1007422427" sldId="1001"/>
            <ac:spMk id="4" creationId="{AD8C1239-531D-4A42-906C-93A3D2913843}"/>
          </ac:spMkLst>
        </pc:spChg>
        <pc:picChg chg="add mod">
          <ac:chgData name="Satoru" userId="f5f1b623-9aa9-4923-b86d-8ceaae247420" providerId="ADAL" clId="{B3C05AB9-B1BD-4BD7-838C-BE882769DB2A}" dt="2020-10-07T18:33:28.422" v="5738" actId="1076"/>
          <ac:picMkLst>
            <pc:docMk/>
            <pc:sldMk cId="1007422427" sldId="1001"/>
            <ac:picMk id="7" creationId="{7D76A69A-DA17-4CE3-BA56-6360617CD28F}"/>
          </ac:picMkLst>
        </pc:picChg>
      </pc:sldChg>
      <pc:sldChg chg="modSp add mod">
        <pc:chgData name="Satoru" userId="f5f1b623-9aa9-4923-b86d-8ceaae247420" providerId="ADAL" clId="{B3C05AB9-B1BD-4BD7-838C-BE882769DB2A}" dt="2020-10-07T20:41:56.594" v="5767" actId="20577"/>
        <pc:sldMkLst>
          <pc:docMk/>
          <pc:sldMk cId="3269581540" sldId="1002"/>
        </pc:sldMkLst>
        <pc:spChg chg="mod">
          <ac:chgData name="Satoru" userId="f5f1b623-9aa9-4923-b86d-8ceaae247420" providerId="ADAL" clId="{B3C05AB9-B1BD-4BD7-838C-BE882769DB2A}" dt="2020-10-07T20:41:56.594" v="5767" actId="20577"/>
          <ac:spMkLst>
            <pc:docMk/>
            <pc:sldMk cId="3269581540" sldId="1002"/>
            <ac:spMk id="2" creationId="{08235C44-B014-2D41-BB71-B739784ED08C}"/>
          </ac:spMkLst>
        </pc:spChg>
      </pc:sldChg>
      <pc:sldChg chg="addSp delSp modSp new mod modClrScheme chgLayout">
        <pc:chgData name="Satoru" userId="f5f1b623-9aa9-4923-b86d-8ceaae247420" providerId="ADAL" clId="{B3C05AB9-B1BD-4BD7-838C-BE882769DB2A}" dt="2020-10-10T00:04:51.164" v="9925" actId="1076"/>
        <pc:sldMkLst>
          <pc:docMk/>
          <pc:sldMk cId="1767950640" sldId="1003"/>
        </pc:sldMkLst>
        <pc:spChg chg="del mod ord">
          <ac:chgData name="Satoru" userId="f5f1b623-9aa9-4923-b86d-8ceaae247420" providerId="ADAL" clId="{B3C05AB9-B1BD-4BD7-838C-BE882769DB2A}" dt="2020-10-07T20:42:06.121" v="5769" actId="700"/>
          <ac:spMkLst>
            <pc:docMk/>
            <pc:sldMk cId="1767950640" sldId="1003"/>
            <ac:spMk id="2" creationId="{BD9FC601-5F9E-448C-BA2D-10D7D9A70EA1}"/>
          </ac:spMkLst>
        </pc:spChg>
        <pc:spChg chg="mod ord">
          <ac:chgData name="Satoru" userId="f5f1b623-9aa9-4923-b86d-8ceaae247420" providerId="ADAL" clId="{B3C05AB9-B1BD-4BD7-838C-BE882769DB2A}" dt="2020-10-07T20:42:06.121" v="5769" actId="700"/>
          <ac:spMkLst>
            <pc:docMk/>
            <pc:sldMk cId="1767950640" sldId="1003"/>
            <ac:spMk id="3" creationId="{82E2BC49-5F39-49E4-A6CE-AFDF2D62BB1F}"/>
          </ac:spMkLst>
        </pc:spChg>
        <pc:spChg chg="mod ord">
          <ac:chgData name="Satoru" userId="f5f1b623-9aa9-4923-b86d-8ceaae247420" providerId="ADAL" clId="{B3C05AB9-B1BD-4BD7-838C-BE882769DB2A}" dt="2020-10-07T20:42:06.121" v="5769" actId="700"/>
          <ac:spMkLst>
            <pc:docMk/>
            <pc:sldMk cId="1767950640" sldId="1003"/>
            <ac:spMk id="4" creationId="{F738E68B-0D6E-43B2-B605-006151946721}"/>
          </ac:spMkLst>
        </pc:spChg>
        <pc:spChg chg="add mod ord">
          <ac:chgData name="Satoru" userId="f5f1b623-9aa9-4923-b86d-8ceaae247420" providerId="ADAL" clId="{B3C05AB9-B1BD-4BD7-838C-BE882769DB2A}" dt="2020-10-07T20:43:34.813" v="5790" actId="20577"/>
          <ac:spMkLst>
            <pc:docMk/>
            <pc:sldMk cId="1767950640" sldId="1003"/>
            <ac:spMk id="5" creationId="{4210E77A-4D6B-468E-B56B-1A7A104C55F8}"/>
          </ac:spMkLst>
        </pc:spChg>
        <pc:spChg chg="add mod ord">
          <ac:chgData name="Satoru" userId="f5f1b623-9aa9-4923-b86d-8ceaae247420" providerId="ADAL" clId="{B3C05AB9-B1BD-4BD7-838C-BE882769DB2A}" dt="2020-10-10T00:04:46.981" v="9924" actId="20577"/>
          <ac:spMkLst>
            <pc:docMk/>
            <pc:sldMk cId="1767950640" sldId="1003"/>
            <ac:spMk id="6" creationId="{0F2B1057-539D-4E6F-9765-35416DE054A7}"/>
          </ac:spMkLst>
        </pc:spChg>
        <pc:picChg chg="add mod">
          <ac:chgData name="Satoru" userId="f5f1b623-9aa9-4923-b86d-8ceaae247420" providerId="ADAL" clId="{B3C05AB9-B1BD-4BD7-838C-BE882769DB2A}" dt="2020-10-10T00:04:51.164" v="9925" actId="1076"/>
          <ac:picMkLst>
            <pc:docMk/>
            <pc:sldMk cId="1767950640" sldId="1003"/>
            <ac:picMk id="8" creationId="{412BB920-2A65-43B8-B850-98FBCFE409D4}"/>
          </ac:picMkLst>
        </pc:picChg>
      </pc:sldChg>
      <pc:sldChg chg="modSp new mod">
        <pc:chgData name="Satoru" userId="f5f1b623-9aa9-4923-b86d-8ceaae247420" providerId="ADAL" clId="{B3C05AB9-B1BD-4BD7-838C-BE882769DB2A}" dt="2020-10-08T22:49:18.269" v="6760" actId="5793"/>
        <pc:sldMkLst>
          <pc:docMk/>
          <pc:sldMk cId="2721657010" sldId="1004"/>
        </pc:sldMkLst>
        <pc:spChg chg="mod">
          <ac:chgData name="Satoru" userId="f5f1b623-9aa9-4923-b86d-8ceaae247420" providerId="ADAL" clId="{B3C05AB9-B1BD-4BD7-838C-BE882769DB2A}" dt="2020-10-07T20:53:34.560" v="6309" actId="20577"/>
          <ac:spMkLst>
            <pc:docMk/>
            <pc:sldMk cId="2721657010" sldId="1004"/>
            <ac:spMk id="2" creationId="{1BEBB222-7D90-49E4-B725-95116FE8F6B2}"/>
          </ac:spMkLst>
        </pc:spChg>
        <pc:spChg chg="mod">
          <ac:chgData name="Satoru" userId="f5f1b623-9aa9-4923-b86d-8ceaae247420" providerId="ADAL" clId="{B3C05AB9-B1BD-4BD7-838C-BE882769DB2A}" dt="2020-10-08T22:49:18.269" v="6760" actId="5793"/>
          <ac:spMkLst>
            <pc:docMk/>
            <pc:sldMk cId="2721657010" sldId="1004"/>
            <ac:spMk id="4" creationId="{EF56408F-A21F-4152-8288-DAAAC8BF1856}"/>
          </ac:spMkLst>
        </pc:spChg>
      </pc:sldChg>
      <pc:sldChg chg="new del">
        <pc:chgData name="Satoru" userId="f5f1b623-9aa9-4923-b86d-8ceaae247420" providerId="ADAL" clId="{B3C05AB9-B1BD-4BD7-838C-BE882769DB2A}" dt="2020-10-08T23:02:17.278" v="6764" actId="680"/>
        <pc:sldMkLst>
          <pc:docMk/>
          <pc:sldMk cId="1868309862" sldId="1005"/>
        </pc:sldMkLst>
      </pc:sldChg>
      <pc:sldChg chg="addSp modSp new mod">
        <pc:chgData name="Satoru" userId="f5f1b623-9aa9-4923-b86d-8ceaae247420" providerId="ADAL" clId="{B3C05AB9-B1BD-4BD7-838C-BE882769DB2A}" dt="2020-10-08T23:03:56.424" v="6772" actId="20577"/>
        <pc:sldMkLst>
          <pc:docMk/>
          <pc:sldMk cId="3914354252" sldId="1005"/>
        </pc:sldMkLst>
        <pc:spChg chg="mod">
          <ac:chgData name="Satoru" userId="f5f1b623-9aa9-4923-b86d-8ceaae247420" providerId="ADAL" clId="{B3C05AB9-B1BD-4BD7-838C-BE882769DB2A}" dt="2020-10-08T23:02:35.991" v="6768"/>
          <ac:spMkLst>
            <pc:docMk/>
            <pc:sldMk cId="3914354252" sldId="1005"/>
            <ac:spMk id="2" creationId="{CAF227B9-E849-4632-8FB0-C321B7FDEDF9}"/>
          </ac:spMkLst>
        </pc:spChg>
        <pc:spChg chg="mod">
          <ac:chgData name="Satoru" userId="f5f1b623-9aa9-4923-b86d-8ceaae247420" providerId="ADAL" clId="{B3C05AB9-B1BD-4BD7-838C-BE882769DB2A}" dt="2020-10-08T23:03:56.424" v="6772" actId="20577"/>
          <ac:spMkLst>
            <pc:docMk/>
            <pc:sldMk cId="3914354252" sldId="1005"/>
            <ac:spMk id="4" creationId="{A717C4E0-FF24-4FCB-B711-DF9097DAC6A0}"/>
          </ac:spMkLst>
        </pc:spChg>
        <pc:spChg chg="add mod">
          <ac:chgData name="Satoru" userId="f5f1b623-9aa9-4923-b86d-8ceaae247420" providerId="ADAL" clId="{B3C05AB9-B1BD-4BD7-838C-BE882769DB2A}" dt="2020-10-08T23:03:13.461" v="6771"/>
          <ac:spMkLst>
            <pc:docMk/>
            <pc:sldMk cId="3914354252" sldId="1005"/>
            <ac:spMk id="6" creationId="{964A9E06-F065-4C6D-9B15-BB562070BD11}"/>
          </ac:spMkLst>
        </pc:spChg>
        <pc:spChg chg="mod">
          <ac:chgData name="Satoru" userId="f5f1b623-9aa9-4923-b86d-8ceaae247420" providerId="ADAL" clId="{B3C05AB9-B1BD-4BD7-838C-BE882769DB2A}" dt="2020-10-08T23:03:13.461" v="6771"/>
          <ac:spMkLst>
            <pc:docMk/>
            <pc:sldMk cId="3914354252" sldId="1005"/>
            <ac:spMk id="8" creationId="{B3FF538A-2748-4DC2-A2A6-EDD1313FBCAA}"/>
          </ac:spMkLst>
        </pc:spChg>
        <pc:spChg chg="mod">
          <ac:chgData name="Satoru" userId="f5f1b623-9aa9-4923-b86d-8ceaae247420" providerId="ADAL" clId="{B3C05AB9-B1BD-4BD7-838C-BE882769DB2A}" dt="2020-10-08T23:03:13.461" v="6771"/>
          <ac:spMkLst>
            <pc:docMk/>
            <pc:sldMk cId="3914354252" sldId="1005"/>
            <ac:spMk id="14" creationId="{674C8946-525C-4285-BA09-F92379477F38}"/>
          </ac:spMkLst>
        </pc:spChg>
        <pc:spChg chg="mod">
          <ac:chgData name="Satoru" userId="f5f1b623-9aa9-4923-b86d-8ceaae247420" providerId="ADAL" clId="{B3C05AB9-B1BD-4BD7-838C-BE882769DB2A}" dt="2020-10-08T23:03:13.461" v="6771"/>
          <ac:spMkLst>
            <pc:docMk/>
            <pc:sldMk cId="3914354252" sldId="1005"/>
            <ac:spMk id="19" creationId="{D1BE8405-EF07-463B-BFFA-B5B5E67A09ED}"/>
          </ac:spMkLst>
        </pc:spChg>
        <pc:spChg chg="mod">
          <ac:chgData name="Satoru" userId="f5f1b623-9aa9-4923-b86d-8ceaae247420" providerId="ADAL" clId="{B3C05AB9-B1BD-4BD7-838C-BE882769DB2A}" dt="2020-10-08T23:03:13.461" v="6771"/>
          <ac:spMkLst>
            <pc:docMk/>
            <pc:sldMk cId="3914354252" sldId="1005"/>
            <ac:spMk id="20" creationId="{12A2E5F3-458B-496B-BD39-0F2DA693EAF6}"/>
          </ac:spMkLst>
        </pc:spChg>
        <pc:spChg chg="mod">
          <ac:chgData name="Satoru" userId="f5f1b623-9aa9-4923-b86d-8ceaae247420" providerId="ADAL" clId="{B3C05AB9-B1BD-4BD7-838C-BE882769DB2A}" dt="2020-10-08T23:03:13.461" v="6771"/>
          <ac:spMkLst>
            <pc:docMk/>
            <pc:sldMk cId="3914354252" sldId="1005"/>
            <ac:spMk id="21" creationId="{5666C5DE-CD1F-4D90-BC6F-1F03249090D8}"/>
          </ac:spMkLst>
        </pc:spChg>
        <pc:spChg chg="mod">
          <ac:chgData name="Satoru" userId="f5f1b623-9aa9-4923-b86d-8ceaae247420" providerId="ADAL" clId="{B3C05AB9-B1BD-4BD7-838C-BE882769DB2A}" dt="2020-10-08T23:03:13.461" v="6771"/>
          <ac:spMkLst>
            <pc:docMk/>
            <pc:sldMk cId="3914354252" sldId="1005"/>
            <ac:spMk id="22" creationId="{EEFD326E-730C-4C21-B01D-49F5DE9EA227}"/>
          </ac:spMkLst>
        </pc:spChg>
        <pc:spChg chg="mod">
          <ac:chgData name="Satoru" userId="f5f1b623-9aa9-4923-b86d-8ceaae247420" providerId="ADAL" clId="{B3C05AB9-B1BD-4BD7-838C-BE882769DB2A}" dt="2020-10-08T23:03:13.461" v="6771"/>
          <ac:spMkLst>
            <pc:docMk/>
            <pc:sldMk cId="3914354252" sldId="1005"/>
            <ac:spMk id="23" creationId="{3481540D-82C4-4D7F-A273-5D75B027D4DB}"/>
          </ac:spMkLst>
        </pc:spChg>
        <pc:spChg chg="mod">
          <ac:chgData name="Satoru" userId="f5f1b623-9aa9-4923-b86d-8ceaae247420" providerId="ADAL" clId="{B3C05AB9-B1BD-4BD7-838C-BE882769DB2A}" dt="2020-10-08T23:03:13.461" v="6771"/>
          <ac:spMkLst>
            <pc:docMk/>
            <pc:sldMk cId="3914354252" sldId="1005"/>
            <ac:spMk id="27" creationId="{E9D3320D-0889-4C97-9590-8BDAA2AD43E0}"/>
          </ac:spMkLst>
        </pc:spChg>
        <pc:spChg chg="mod">
          <ac:chgData name="Satoru" userId="f5f1b623-9aa9-4923-b86d-8ceaae247420" providerId="ADAL" clId="{B3C05AB9-B1BD-4BD7-838C-BE882769DB2A}" dt="2020-10-08T23:03:13.461" v="6771"/>
          <ac:spMkLst>
            <pc:docMk/>
            <pc:sldMk cId="3914354252" sldId="1005"/>
            <ac:spMk id="28" creationId="{761DED1C-EFBD-4FFF-89BB-16EDF0D9F01A}"/>
          </ac:spMkLst>
        </pc:spChg>
        <pc:spChg chg="mod">
          <ac:chgData name="Satoru" userId="f5f1b623-9aa9-4923-b86d-8ceaae247420" providerId="ADAL" clId="{B3C05AB9-B1BD-4BD7-838C-BE882769DB2A}" dt="2020-10-08T23:03:13.461" v="6771"/>
          <ac:spMkLst>
            <pc:docMk/>
            <pc:sldMk cId="3914354252" sldId="1005"/>
            <ac:spMk id="29" creationId="{C605830C-EDAA-4938-9C8A-421CA10E1B5D}"/>
          </ac:spMkLst>
        </pc:spChg>
        <pc:spChg chg="mod">
          <ac:chgData name="Satoru" userId="f5f1b623-9aa9-4923-b86d-8ceaae247420" providerId="ADAL" clId="{B3C05AB9-B1BD-4BD7-838C-BE882769DB2A}" dt="2020-10-08T23:03:13.461" v="6771"/>
          <ac:spMkLst>
            <pc:docMk/>
            <pc:sldMk cId="3914354252" sldId="1005"/>
            <ac:spMk id="30" creationId="{942A63A3-B928-450B-848C-A6FD7CC06CFD}"/>
          </ac:spMkLst>
        </pc:spChg>
        <pc:spChg chg="mod">
          <ac:chgData name="Satoru" userId="f5f1b623-9aa9-4923-b86d-8ceaae247420" providerId="ADAL" clId="{B3C05AB9-B1BD-4BD7-838C-BE882769DB2A}" dt="2020-10-08T23:03:13.461" v="6771"/>
          <ac:spMkLst>
            <pc:docMk/>
            <pc:sldMk cId="3914354252" sldId="1005"/>
            <ac:spMk id="31" creationId="{60123FEF-F2F8-445F-822E-93A77CC82B38}"/>
          </ac:spMkLst>
        </pc:spChg>
        <pc:spChg chg="mod">
          <ac:chgData name="Satoru" userId="f5f1b623-9aa9-4923-b86d-8ceaae247420" providerId="ADAL" clId="{B3C05AB9-B1BD-4BD7-838C-BE882769DB2A}" dt="2020-10-08T23:03:13.461" v="6771"/>
          <ac:spMkLst>
            <pc:docMk/>
            <pc:sldMk cId="3914354252" sldId="1005"/>
            <ac:spMk id="32" creationId="{B3FD1EFA-CEB8-4E38-AF59-7D3385E9C189}"/>
          </ac:spMkLst>
        </pc:spChg>
        <pc:spChg chg="mod">
          <ac:chgData name="Satoru" userId="f5f1b623-9aa9-4923-b86d-8ceaae247420" providerId="ADAL" clId="{B3C05AB9-B1BD-4BD7-838C-BE882769DB2A}" dt="2020-10-08T23:03:13.461" v="6771"/>
          <ac:spMkLst>
            <pc:docMk/>
            <pc:sldMk cId="3914354252" sldId="1005"/>
            <ac:spMk id="33" creationId="{1F27D062-910C-4E2D-A8E0-A7E03386C486}"/>
          </ac:spMkLst>
        </pc:spChg>
        <pc:spChg chg="mod">
          <ac:chgData name="Satoru" userId="f5f1b623-9aa9-4923-b86d-8ceaae247420" providerId="ADAL" clId="{B3C05AB9-B1BD-4BD7-838C-BE882769DB2A}" dt="2020-10-08T23:03:13.461" v="6771"/>
          <ac:spMkLst>
            <pc:docMk/>
            <pc:sldMk cId="3914354252" sldId="1005"/>
            <ac:spMk id="42" creationId="{DF7DA02E-24C2-47A7-B83F-02EB472498CC}"/>
          </ac:spMkLst>
        </pc:spChg>
        <pc:spChg chg="mod">
          <ac:chgData name="Satoru" userId="f5f1b623-9aa9-4923-b86d-8ceaae247420" providerId="ADAL" clId="{B3C05AB9-B1BD-4BD7-838C-BE882769DB2A}" dt="2020-10-08T23:03:13.461" v="6771"/>
          <ac:spMkLst>
            <pc:docMk/>
            <pc:sldMk cId="3914354252" sldId="1005"/>
            <ac:spMk id="43" creationId="{56311079-1901-4116-9CA0-512A451E8676}"/>
          </ac:spMkLst>
        </pc:spChg>
        <pc:spChg chg="mod">
          <ac:chgData name="Satoru" userId="f5f1b623-9aa9-4923-b86d-8ceaae247420" providerId="ADAL" clId="{B3C05AB9-B1BD-4BD7-838C-BE882769DB2A}" dt="2020-10-08T23:03:13.461" v="6771"/>
          <ac:spMkLst>
            <pc:docMk/>
            <pc:sldMk cId="3914354252" sldId="1005"/>
            <ac:spMk id="44" creationId="{7CC8AF31-BD6E-40B0-99FB-5111FCB55FF1}"/>
          </ac:spMkLst>
        </pc:spChg>
        <pc:spChg chg="mod">
          <ac:chgData name="Satoru" userId="f5f1b623-9aa9-4923-b86d-8ceaae247420" providerId="ADAL" clId="{B3C05AB9-B1BD-4BD7-838C-BE882769DB2A}" dt="2020-10-08T23:03:13.461" v="6771"/>
          <ac:spMkLst>
            <pc:docMk/>
            <pc:sldMk cId="3914354252" sldId="1005"/>
            <ac:spMk id="45" creationId="{3CD64F00-50B5-4062-9623-A428F23DE2B7}"/>
          </ac:spMkLst>
        </pc:spChg>
        <pc:spChg chg="mod">
          <ac:chgData name="Satoru" userId="f5f1b623-9aa9-4923-b86d-8ceaae247420" providerId="ADAL" clId="{B3C05AB9-B1BD-4BD7-838C-BE882769DB2A}" dt="2020-10-08T23:03:13.461" v="6771"/>
          <ac:spMkLst>
            <pc:docMk/>
            <pc:sldMk cId="3914354252" sldId="1005"/>
            <ac:spMk id="46" creationId="{EE726624-8630-4837-80D5-59436E13A116}"/>
          </ac:spMkLst>
        </pc:spChg>
        <pc:spChg chg="mod">
          <ac:chgData name="Satoru" userId="f5f1b623-9aa9-4923-b86d-8ceaae247420" providerId="ADAL" clId="{B3C05AB9-B1BD-4BD7-838C-BE882769DB2A}" dt="2020-10-08T23:03:13.461" v="6771"/>
          <ac:spMkLst>
            <pc:docMk/>
            <pc:sldMk cId="3914354252" sldId="1005"/>
            <ac:spMk id="47" creationId="{B155EE8E-CB2B-40FB-B9EC-44ADD77720A5}"/>
          </ac:spMkLst>
        </pc:spChg>
        <pc:spChg chg="mod">
          <ac:chgData name="Satoru" userId="f5f1b623-9aa9-4923-b86d-8ceaae247420" providerId="ADAL" clId="{B3C05AB9-B1BD-4BD7-838C-BE882769DB2A}" dt="2020-10-08T23:03:13.461" v="6771"/>
          <ac:spMkLst>
            <pc:docMk/>
            <pc:sldMk cId="3914354252" sldId="1005"/>
            <ac:spMk id="48" creationId="{D7801C16-C861-45FB-BC16-17BB5210FD1B}"/>
          </ac:spMkLst>
        </pc:spChg>
        <pc:spChg chg="mod">
          <ac:chgData name="Satoru" userId="f5f1b623-9aa9-4923-b86d-8ceaae247420" providerId="ADAL" clId="{B3C05AB9-B1BD-4BD7-838C-BE882769DB2A}" dt="2020-10-08T23:03:13.461" v="6771"/>
          <ac:spMkLst>
            <pc:docMk/>
            <pc:sldMk cId="3914354252" sldId="1005"/>
            <ac:spMk id="57" creationId="{1861BEBA-3D20-4F45-AC49-D6BE1E61045F}"/>
          </ac:spMkLst>
        </pc:spChg>
        <pc:spChg chg="mod">
          <ac:chgData name="Satoru" userId="f5f1b623-9aa9-4923-b86d-8ceaae247420" providerId="ADAL" clId="{B3C05AB9-B1BD-4BD7-838C-BE882769DB2A}" dt="2020-10-08T23:03:13.461" v="6771"/>
          <ac:spMkLst>
            <pc:docMk/>
            <pc:sldMk cId="3914354252" sldId="1005"/>
            <ac:spMk id="58" creationId="{CD966CA2-D573-4F71-BEB6-E50BB97887D1}"/>
          </ac:spMkLst>
        </pc:spChg>
        <pc:spChg chg="mod">
          <ac:chgData name="Satoru" userId="f5f1b623-9aa9-4923-b86d-8ceaae247420" providerId="ADAL" clId="{B3C05AB9-B1BD-4BD7-838C-BE882769DB2A}" dt="2020-10-08T23:03:13.461" v="6771"/>
          <ac:spMkLst>
            <pc:docMk/>
            <pc:sldMk cId="3914354252" sldId="1005"/>
            <ac:spMk id="59" creationId="{77776353-0055-4AB6-A32E-52F43BEF1F88}"/>
          </ac:spMkLst>
        </pc:spChg>
        <pc:spChg chg="mod">
          <ac:chgData name="Satoru" userId="f5f1b623-9aa9-4923-b86d-8ceaae247420" providerId="ADAL" clId="{B3C05AB9-B1BD-4BD7-838C-BE882769DB2A}" dt="2020-10-08T23:03:13.461" v="6771"/>
          <ac:spMkLst>
            <pc:docMk/>
            <pc:sldMk cId="3914354252" sldId="1005"/>
            <ac:spMk id="60" creationId="{269F001D-F1E9-492D-97CB-C088C9427E61}"/>
          </ac:spMkLst>
        </pc:spChg>
        <pc:spChg chg="mod">
          <ac:chgData name="Satoru" userId="f5f1b623-9aa9-4923-b86d-8ceaae247420" providerId="ADAL" clId="{B3C05AB9-B1BD-4BD7-838C-BE882769DB2A}" dt="2020-10-08T23:03:13.461" v="6771"/>
          <ac:spMkLst>
            <pc:docMk/>
            <pc:sldMk cId="3914354252" sldId="1005"/>
            <ac:spMk id="61" creationId="{0D75C498-7D7F-45C8-B5D3-ED46CFCB5C78}"/>
          </ac:spMkLst>
        </pc:spChg>
        <pc:spChg chg="mod">
          <ac:chgData name="Satoru" userId="f5f1b623-9aa9-4923-b86d-8ceaae247420" providerId="ADAL" clId="{B3C05AB9-B1BD-4BD7-838C-BE882769DB2A}" dt="2020-10-08T23:03:13.461" v="6771"/>
          <ac:spMkLst>
            <pc:docMk/>
            <pc:sldMk cId="3914354252" sldId="1005"/>
            <ac:spMk id="62" creationId="{ADDBAF26-6986-47FB-8F5E-4A77E986ED30}"/>
          </ac:spMkLst>
        </pc:spChg>
        <pc:spChg chg="mod">
          <ac:chgData name="Satoru" userId="f5f1b623-9aa9-4923-b86d-8ceaae247420" providerId="ADAL" clId="{B3C05AB9-B1BD-4BD7-838C-BE882769DB2A}" dt="2020-10-08T23:03:13.461" v="6771"/>
          <ac:spMkLst>
            <pc:docMk/>
            <pc:sldMk cId="3914354252" sldId="1005"/>
            <ac:spMk id="63" creationId="{F48AC5CD-8CA0-4F41-BDBD-D63CE27627E0}"/>
          </ac:spMkLst>
        </pc:spChg>
        <pc:grpChg chg="add mod">
          <ac:chgData name="Satoru" userId="f5f1b623-9aa9-4923-b86d-8ceaae247420" providerId="ADAL" clId="{B3C05AB9-B1BD-4BD7-838C-BE882769DB2A}" dt="2020-10-08T23:03:13.461" v="6771"/>
          <ac:grpSpMkLst>
            <pc:docMk/>
            <pc:sldMk cId="3914354252" sldId="1005"/>
            <ac:grpSpMk id="7" creationId="{DF1F74F6-D8F7-4C68-B0ED-49E2082EB80B}"/>
          </ac:grpSpMkLst>
        </pc:grpChg>
        <pc:grpChg chg="mod">
          <ac:chgData name="Satoru" userId="f5f1b623-9aa9-4923-b86d-8ceaae247420" providerId="ADAL" clId="{B3C05AB9-B1BD-4BD7-838C-BE882769DB2A}" dt="2020-10-08T23:03:13.461" v="6771"/>
          <ac:grpSpMkLst>
            <pc:docMk/>
            <pc:sldMk cId="3914354252" sldId="1005"/>
            <ac:grpSpMk id="12" creationId="{1464657C-7EC2-46C8-AA7C-4906DF88C6B9}"/>
          </ac:grpSpMkLst>
        </pc:grpChg>
        <pc:grpChg chg="mod">
          <ac:chgData name="Satoru" userId="f5f1b623-9aa9-4923-b86d-8ceaae247420" providerId="ADAL" clId="{B3C05AB9-B1BD-4BD7-838C-BE882769DB2A}" dt="2020-10-08T23:03:13.461" v="6771"/>
          <ac:grpSpMkLst>
            <pc:docMk/>
            <pc:sldMk cId="3914354252" sldId="1005"/>
            <ac:grpSpMk id="18" creationId="{C20A7B21-22D3-4746-94D8-394DEC2ED78C}"/>
          </ac:grpSpMkLst>
        </pc:grpChg>
        <pc:grpChg chg="mod">
          <ac:chgData name="Satoru" userId="f5f1b623-9aa9-4923-b86d-8ceaae247420" providerId="ADAL" clId="{B3C05AB9-B1BD-4BD7-838C-BE882769DB2A}" dt="2020-10-08T23:03:13.461" v="6771"/>
          <ac:grpSpMkLst>
            <pc:docMk/>
            <pc:sldMk cId="3914354252" sldId="1005"/>
            <ac:grpSpMk id="24" creationId="{A983D160-CBB7-461A-BFBA-FD896FF6DDC9}"/>
          </ac:grpSpMkLst>
        </pc:grpChg>
        <pc:grpChg chg="mod">
          <ac:chgData name="Satoru" userId="f5f1b623-9aa9-4923-b86d-8ceaae247420" providerId="ADAL" clId="{B3C05AB9-B1BD-4BD7-838C-BE882769DB2A}" dt="2020-10-08T23:03:13.461" v="6771"/>
          <ac:grpSpMkLst>
            <pc:docMk/>
            <pc:sldMk cId="3914354252" sldId="1005"/>
            <ac:grpSpMk id="25" creationId="{C96C1EB8-4FE5-4FAD-99CF-DED930EBD997}"/>
          </ac:grpSpMkLst>
        </pc:grpChg>
        <pc:grpChg chg="mod">
          <ac:chgData name="Satoru" userId="f5f1b623-9aa9-4923-b86d-8ceaae247420" providerId="ADAL" clId="{B3C05AB9-B1BD-4BD7-838C-BE882769DB2A}" dt="2020-10-08T23:03:13.461" v="6771"/>
          <ac:grpSpMkLst>
            <pc:docMk/>
            <pc:sldMk cId="3914354252" sldId="1005"/>
            <ac:grpSpMk id="26" creationId="{5E1CFB6B-C196-4B75-B473-C5E61C0FA88D}"/>
          </ac:grpSpMkLst>
        </pc:grpChg>
        <pc:cxnChg chg="mod">
          <ac:chgData name="Satoru" userId="f5f1b623-9aa9-4923-b86d-8ceaae247420" providerId="ADAL" clId="{B3C05AB9-B1BD-4BD7-838C-BE882769DB2A}" dt="2020-10-08T23:03:13.461" v="6771"/>
          <ac:cxnSpMkLst>
            <pc:docMk/>
            <pc:sldMk cId="3914354252" sldId="1005"/>
            <ac:cxnSpMk id="9" creationId="{8B0425C6-DBFC-4E30-90F7-5C4A5DD2C8E7}"/>
          </ac:cxnSpMkLst>
        </pc:cxnChg>
        <pc:cxnChg chg="mod">
          <ac:chgData name="Satoru" userId="f5f1b623-9aa9-4923-b86d-8ceaae247420" providerId="ADAL" clId="{B3C05AB9-B1BD-4BD7-838C-BE882769DB2A}" dt="2020-10-08T23:03:13.461" v="6771"/>
          <ac:cxnSpMkLst>
            <pc:docMk/>
            <pc:sldMk cId="3914354252" sldId="1005"/>
            <ac:cxnSpMk id="10" creationId="{F45D98D3-5DD2-45E1-AE97-8C52F0C390A5}"/>
          </ac:cxnSpMkLst>
        </pc:cxnChg>
        <pc:cxnChg chg="mod">
          <ac:chgData name="Satoru" userId="f5f1b623-9aa9-4923-b86d-8ceaae247420" providerId="ADAL" clId="{B3C05AB9-B1BD-4BD7-838C-BE882769DB2A}" dt="2020-10-08T23:03:13.461" v="6771"/>
          <ac:cxnSpMkLst>
            <pc:docMk/>
            <pc:sldMk cId="3914354252" sldId="1005"/>
            <ac:cxnSpMk id="11" creationId="{F9E3EF42-A956-4C79-86E8-C8268C2F2275}"/>
          </ac:cxnSpMkLst>
        </pc:cxnChg>
        <pc:cxnChg chg="mod">
          <ac:chgData name="Satoru" userId="f5f1b623-9aa9-4923-b86d-8ceaae247420" providerId="ADAL" clId="{B3C05AB9-B1BD-4BD7-838C-BE882769DB2A}" dt="2020-10-08T23:03:13.461" v="6771"/>
          <ac:cxnSpMkLst>
            <pc:docMk/>
            <pc:sldMk cId="3914354252" sldId="1005"/>
            <ac:cxnSpMk id="13" creationId="{BAB13A6D-3577-4169-8786-7FBD65EA67A5}"/>
          </ac:cxnSpMkLst>
        </pc:cxnChg>
        <pc:cxnChg chg="mod">
          <ac:chgData name="Satoru" userId="f5f1b623-9aa9-4923-b86d-8ceaae247420" providerId="ADAL" clId="{B3C05AB9-B1BD-4BD7-838C-BE882769DB2A}" dt="2020-10-08T23:03:13.461" v="6771"/>
          <ac:cxnSpMkLst>
            <pc:docMk/>
            <pc:sldMk cId="3914354252" sldId="1005"/>
            <ac:cxnSpMk id="15" creationId="{31296271-338C-44B9-9879-874704DAF624}"/>
          </ac:cxnSpMkLst>
        </pc:cxnChg>
        <pc:cxnChg chg="mod">
          <ac:chgData name="Satoru" userId="f5f1b623-9aa9-4923-b86d-8ceaae247420" providerId="ADAL" clId="{B3C05AB9-B1BD-4BD7-838C-BE882769DB2A}" dt="2020-10-08T23:03:13.461" v="6771"/>
          <ac:cxnSpMkLst>
            <pc:docMk/>
            <pc:sldMk cId="3914354252" sldId="1005"/>
            <ac:cxnSpMk id="16" creationId="{B494484C-C0A4-45DC-BF6E-04BF61017813}"/>
          </ac:cxnSpMkLst>
        </pc:cxnChg>
        <pc:cxnChg chg="mod">
          <ac:chgData name="Satoru" userId="f5f1b623-9aa9-4923-b86d-8ceaae247420" providerId="ADAL" clId="{B3C05AB9-B1BD-4BD7-838C-BE882769DB2A}" dt="2020-10-08T23:03:13.461" v="6771"/>
          <ac:cxnSpMkLst>
            <pc:docMk/>
            <pc:sldMk cId="3914354252" sldId="1005"/>
            <ac:cxnSpMk id="17" creationId="{BBF7BC60-6279-4FF9-9F13-1FE650007EA7}"/>
          </ac:cxnSpMkLst>
        </pc:cxnChg>
        <pc:cxnChg chg="mod">
          <ac:chgData name="Satoru" userId="f5f1b623-9aa9-4923-b86d-8ceaae247420" providerId="ADAL" clId="{B3C05AB9-B1BD-4BD7-838C-BE882769DB2A}" dt="2020-10-08T23:03:13.461" v="6771"/>
          <ac:cxnSpMkLst>
            <pc:docMk/>
            <pc:sldMk cId="3914354252" sldId="1005"/>
            <ac:cxnSpMk id="34" creationId="{1587ACE3-31EE-4693-80C4-C81ADFB9096D}"/>
          </ac:cxnSpMkLst>
        </pc:cxnChg>
        <pc:cxnChg chg="mod">
          <ac:chgData name="Satoru" userId="f5f1b623-9aa9-4923-b86d-8ceaae247420" providerId="ADAL" clId="{B3C05AB9-B1BD-4BD7-838C-BE882769DB2A}" dt="2020-10-08T23:03:13.461" v="6771"/>
          <ac:cxnSpMkLst>
            <pc:docMk/>
            <pc:sldMk cId="3914354252" sldId="1005"/>
            <ac:cxnSpMk id="35" creationId="{8D698A2A-66F5-4C53-A1EB-18E10D1280CA}"/>
          </ac:cxnSpMkLst>
        </pc:cxnChg>
        <pc:cxnChg chg="mod">
          <ac:chgData name="Satoru" userId="f5f1b623-9aa9-4923-b86d-8ceaae247420" providerId="ADAL" clId="{B3C05AB9-B1BD-4BD7-838C-BE882769DB2A}" dt="2020-10-08T23:03:13.461" v="6771"/>
          <ac:cxnSpMkLst>
            <pc:docMk/>
            <pc:sldMk cId="3914354252" sldId="1005"/>
            <ac:cxnSpMk id="36" creationId="{49B06660-1D33-4680-AF54-79932E09F0D7}"/>
          </ac:cxnSpMkLst>
        </pc:cxnChg>
        <pc:cxnChg chg="mod">
          <ac:chgData name="Satoru" userId="f5f1b623-9aa9-4923-b86d-8ceaae247420" providerId="ADAL" clId="{B3C05AB9-B1BD-4BD7-838C-BE882769DB2A}" dt="2020-10-08T23:03:13.461" v="6771"/>
          <ac:cxnSpMkLst>
            <pc:docMk/>
            <pc:sldMk cId="3914354252" sldId="1005"/>
            <ac:cxnSpMk id="37" creationId="{8E3FB5F6-2EDE-428D-B745-344F24DC10C6}"/>
          </ac:cxnSpMkLst>
        </pc:cxnChg>
        <pc:cxnChg chg="mod">
          <ac:chgData name="Satoru" userId="f5f1b623-9aa9-4923-b86d-8ceaae247420" providerId="ADAL" clId="{B3C05AB9-B1BD-4BD7-838C-BE882769DB2A}" dt="2020-10-08T23:03:13.461" v="6771"/>
          <ac:cxnSpMkLst>
            <pc:docMk/>
            <pc:sldMk cId="3914354252" sldId="1005"/>
            <ac:cxnSpMk id="38" creationId="{49D48DEA-A1E9-4885-AFF1-1F28214C0CBE}"/>
          </ac:cxnSpMkLst>
        </pc:cxnChg>
        <pc:cxnChg chg="mod">
          <ac:chgData name="Satoru" userId="f5f1b623-9aa9-4923-b86d-8ceaae247420" providerId="ADAL" clId="{B3C05AB9-B1BD-4BD7-838C-BE882769DB2A}" dt="2020-10-08T23:03:13.461" v="6771"/>
          <ac:cxnSpMkLst>
            <pc:docMk/>
            <pc:sldMk cId="3914354252" sldId="1005"/>
            <ac:cxnSpMk id="39" creationId="{999B1B1B-4F3E-4222-8E5C-63B08D3238C2}"/>
          </ac:cxnSpMkLst>
        </pc:cxnChg>
        <pc:cxnChg chg="mod">
          <ac:chgData name="Satoru" userId="f5f1b623-9aa9-4923-b86d-8ceaae247420" providerId="ADAL" clId="{B3C05AB9-B1BD-4BD7-838C-BE882769DB2A}" dt="2020-10-08T23:03:13.461" v="6771"/>
          <ac:cxnSpMkLst>
            <pc:docMk/>
            <pc:sldMk cId="3914354252" sldId="1005"/>
            <ac:cxnSpMk id="40" creationId="{0A38C248-D8DD-4403-A7B9-521B4B35FB63}"/>
          </ac:cxnSpMkLst>
        </pc:cxnChg>
        <pc:cxnChg chg="mod">
          <ac:chgData name="Satoru" userId="f5f1b623-9aa9-4923-b86d-8ceaae247420" providerId="ADAL" clId="{B3C05AB9-B1BD-4BD7-838C-BE882769DB2A}" dt="2020-10-08T23:03:13.461" v="6771"/>
          <ac:cxnSpMkLst>
            <pc:docMk/>
            <pc:sldMk cId="3914354252" sldId="1005"/>
            <ac:cxnSpMk id="41" creationId="{0EBFDCD3-B44A-4734-812B-5AF183343760}"/>
          </ac:cxnSpMkLst>
        </pc:cxnChg>
        <pc:cxnChg chg="mod">
          <ac:chgData name="Satoru" userId="f5f1b623-9aa9-4923-b86d-8ceaae247420" providerId="ADAL" clId="{B3C05AB9-B1BD-4BD7-838C-BE882769DB2A}" dt="2020-10-08T23:03:13.461" v="6771"/>
          <ac:cxnSpMkLst>
            <pc:docMk/>
            <pc:sldMk cId="3914354252" sldId="1005"/>
            <ac:cxnSpMk id="49" creationId="{8FA480C4-302A-48D2-BD5A-C56831D30B07}"/>
          </ac:cxnSpMkLst>
        </pc:cxnChg>
        <pc:cxnChg chg="mod">
          <ac:chgData name="Satoru" userId="f5f1b623-9aa9-4923-b86d-8ceaae247420" providerId="ADAL" clId="{B3C05AB9-B1BD-4BD7-838C-BE882769DB2A}" dt="2020-10-08T23:03:13.461" v="6771"/>
          <ac:cxnSpMkLst>
            <pc:docMk/>
            <pc:sldMk cId="3914354252" sldId="1005"/>
            <ac:cxnSpMk id="50" creationId="{01B93591-167E-4C74-8535-E8FB67E841C1}"/>
          </ac:cxnSpMkLst>
        </pc:cxnChg>
        <pc:cxnChg chg="mod">
          <ac:chgData name="Satoru" userId="f5f1b623-9aa9-4923-b86d-8ceaae247420" providerId="ADAL" clId="{B3C05AB9-B1BD-4BD7-838C-BE882769DB2A}" dt="2020-10-08T23:03:13.461" v="6771"/>
          <ac:cxnSpMkLst>
            <pc:docMk/>
            <pc:sldMk cId="3914354252" sldId="1005"/>
            <ac:cxnSpMk id="51" creationId="{0C7BF0F1-F7C4-4B66-8299-EE6F8C1054FA}"/>
          </ac:cxnSpMkLst>
        </pc:cxnChg>
        <pc:cxnChg chg="mod">
          <ac:chgData name="Satoru" userId="f5f1b623-9aa9-4923-b86d-8ceaae247420" providerId="ADAL" clId="{B3C05AB9-B1BD-4BD7-838C-BE882769DB2A}" dt="2020-10-08T23:03:13.461" v="6771"/>
          <ac:cxnSpMkLst>
            <pc:docMk/>
            <pc:sldMk cId="3914354252" sldId="1005"/>
            <ac:cxnSpMk id="52" creationId="{C646E1A7-6D01-4316-AA47-FA72FC9FB34E}"/>
          </ac:cxnSpMkLst>
        </pc:cxnChg>
        <pc:cxnChg chg="mod">
          <ac:chgData name="Satoru" userId="f5f1b623-9aa9-4923-b86d-8ceaae247420" providerId="ADAL" clId="{B3C05AB9-B1BD-4BD7-838C-BE882769DB2A}" dt="2020-10-08T23:03:13.461" v="6771"/>
          <ac:cxnSpMkLst>
            <pc:docMk/>
            <pc:sldMk cId="3914354252" sldId="1005"/>
            <ac:cxnSpMk id="53" creationId="{3D1FD2EF-10D3-4991-B618-B9722B505CC0}"/>
          </ac:cxnSpMkLst>
        </pc:cxnChg>
        <pc:cxnChg chg="mod">
          <ac:chgData name="Satoru" userId="f5f1b623-9aa9-4923-b86d-8ceaae247420" providerId="ADAL" clId="{B3C05AB9-B1BD-4BD7-838C-BE882769DB2A}" dt="2020-10-08T23:03:13.461" v="6771"/>
          <ac:cxnSpMkLst>
            <pc:docMk/>
            <pc:sldMk cId="3914354252" sldId="1005"/>
            <ac:cxnSpMk id="54" creationId="{58D63EBF-DAE0-40E5-9135-24E0FFCE5BC1}"/>
          </ac:cxnSpMkLst>
        </pc:cxnChg>
        <pc:cxnChg chg="mod">
          <ac:chgData name="Satoru" userId="f5f1b623-9aa9-4923-b86d-8ceaae247420" providerId="ADAL" clId="{B3C05AB9-B1BD-4BD7-838C-BE882769DB2A}" dt="2020-10-08T23:03:13.461" v="6771"/>
          <ac:cxnSpMkLst>
            <pc:docMk/>
            <pc:sldMk cId="3914354252" sldId="1005"/>
            <ac:cxnSpMk id="55" creationId="{3BFB82F7-9195-41A0-9C97-F39D04C0ADF6}"/>
          </ac:cxnSpMkLst>
        </pc:cxnChg>
        <pc:cxnChg chg="mod">
          <ac:chgData name="Satoru" userId="f5f1b623-9aa9-4923-b86d-8ceaae247420" providerId="ADAL" clId="{B3C05AB9-B1BD-4BD7-838C-BE882769DB2A}" dt="2020-10-08T23:03:13.461" v="6771"/>
          <ac:cxnSpMkLst>
            <pc:docMk/>
            <pc:sldMk cId="3914354252" sldId="1005"/>
            <ac:cxnSpMk id="56" creationId="{31248599-68D7-4499-810B-E3369908A2DC}"/>
          </ac:cxnSpMkLst>
        </pc:cxnChg>
        <pc:cxnChg chg="mod">
          <ac:chgData name="Satoru" userId="f5f1b623-9aa9-4923-b86d-8ceaae247420" providerId="ADAL" clId="{B3C05AB9-B1BD-4BD7-838C-BE882769DB2A}" dt="2020-10-08T23:03:13.461" v="6771"/>
          <ac:cxnSpMkLst>
            <pc:docMk/>
            <pc:sldMk cId="3914354252" sldId="1005"/>
            <ac:cxnSpMk id="64" creationId="{389D0E33-1EBC-4F35-9C56-91E27FBB04A7}"/>
          </ac:cxnSpMkLst>
        </pc:cxnChg>
        <pc:cxnChg chg="mod">
          <ac:chgData name="Satoru" userId="f5f1b623-9aa9-4923-b86d-8ceaae247420" providerId="ADAL" clId="{B3C05AB9-B1BD-4BD7-838C-BE882769DB2A}" dt="2020-10-08T23:03:13.461" v="6771"/>
          <ac:cxnSpMkLst>
            <pc:docMk/>
            <pc:sldMk cId="3914354252" sldId="1005"/>
            <ac:cxnSpMk id="65" creationId="{0B7EB6FE-159C-4379-BD1D-AC63DECE0E70}"/>
          </ac:cxnSpMkLst>
        </pc:cxnChg>
        <pc:cxnChg chg="mod">
          <ac:chgData name="Satoru" userId="f5f1b623-9aa9-4923-b86d-8ceaae247420" providerId="ADAL" clId="{B3C05AB9-B1BD-4BD7-838C-BE882769DB2A}" dt="2020-10-08T23:03:13.461" v="6771"/>
          <ac:cxnSpMkLst>
            <pc:docMk/>
            <pc:sldMk cId="3914354252" sldId="1005"/>
            <ac:cxnSpMk id="66" creationId="{D2E16680-D2EB-49C1-A020-3DD78F6A5820}"/>
          </ac:cxnSpMkLst>
        </pc:cxnChg>
        <pc:cxnChg chg="mod">
          <ac:chgData name="Satoru" userId="f5f1b623-9aa9-4923-b86d-8ceaae247420" providerId="ADAL" clId="{B3C05AB9-B1BD-4BD7-838C-BE882769DB2A}" dt="2020-10-08T23:03:13.461" v="6771"/>
          <ac:cxnSpMkLst>
            <pc:docMk/>
            <pc:sldMk cId="3914354252" sldId="1005"/>
            <ac:cxnSpMk id="67" creationId="{612C9691-E930-40BB-9823-2E87FA54035E}"/>
          </ac:cxnSpMkLst>
        </pc:cxnChg>
        <pc:cxnChg chg="mod">
          <ac:chgData name="Satoru" userId="f5f1b623-9aa9-4923-b86d-8ceaae247420" providerId="ADAL" clId="{B3C05AB9-B1BD-4BD7-838C-BE882769DB2A}" dt="2020-10-08T23:03:13.461" v="6771"/>
          <ac:cxnSpMkLst>
            <pc:docMk/>
            <pc:sldMk cId="3914354252" sldId="1005"/>
            <ac:cxnSpMk id="68" creationId="{0FB01806-1F19-4F9A-AA87-4C1A1C3F4FAE}"/>
          </ac:cxnSpMkLst>
        </pc:cxnChg>
        <pc:cxnChg chg="mod">
          <ac:chgData name="Satoru" userId="f5f1b623-9aa9-4923-b86d-8ceaae247420" providerId="ADAL" clId="{B3C05AB9-B1BD-4BD7-838C-BE882769DB2A}" dt="2020-10-08T23:03:13.461" v="6771"/>
          <ac:cxnSpMkLst>
            <pc:docMk/>
            <pc:sldMk cId="3914354252" sldId="1005"/>
            <ac:cxnSpMk id="69" creationId="{4386DE5C-AA7E-4649-8551-FF5BA96CDB20}"/>
          </ac:cxnSpMkLst>
        </pc:cxnChg>
        <pc:cxnChg chg="mod">
          <ac:chgData name="Satoru" userId="f5f1b623-9aa9-4923-b86d-8ceaae247420" providerId="ADAL" clId="{B3C05AB9-B1BD-4BD7-838C-BE882769DB2A}" dt="2020-10-08T23:03:13.461" v="6771"/>
          <ac:cxnSpMkLst>
            <pc:docMk/>
            <pc:sldMk cId="3914354252" sldId="1005"/>
            <ac:cxnSpMk id="70" creationId="{8B51522E-1FB5-4D07-AC4F-1AA84366F0F8}"/>
          </ac:cxnSpMkLst>
        </pc:cxnChg>
        <pc:cxnChg chg="mod">
          <ac:chgData name="Satoru" userId="f5f1b623-9aa9-4923-b86d-8ceaae247420" providerId="ADAL" clId="{B3C05AB9-B1BD-4BD7-838C-BE882769DB2A}" dt="2020-10-08T23:03:13.461" v="6771"/>
          <ac:cxnSpMkLst>
            <pc:docMk/>
            <pc:sldMk cId="3914354252" sldId="1005"/>
            <ac:cxnSpMk id="71" creationId="{2CC3B8A7-4A5E-4502-83FF-301F64BB3240}"/>
          </ac:cxnSpMkLst>
        </pc:cxnChg>
      </pc:sldChg>
      <pc:sldChg chg="new del">
        <pc:chgData name="Satoru" userId="f5f1b623-9aa9-4923-b86d-8ceaae247420" providerId="ADAL" clId="{B3C05AB9-B1BD-4BD7-838C-BE882769DB2A}" dt="2020-10-09T02:48:13.986" v="6774" actId="680"/>
        <pc:sldMkLst>
          <pc:docMk/>
          <pc:sldMk cId="620039502" sldId="1006"/>
        </pc:sldMkLst>
      </pc:sldChg>
      <pc:sldChg chg="modSp new mod">
        <pc:chgData name="Satoru" userId="f5f1b623-9aa9-4923-b86d-8ceaae247420" providerId="ADAL" clId="{B3C05AB9-B1BD-4BD7-838C-BE882769DB2A}" dt="2020-10-10T00:06:38.847" v="10024" actId="20577"/>
        <pc:sldMkLst>
          <pc:docMk/>
          <pc:sldMk cId="3631553379" sldId="1006"/>
        </pc:sldMkLst>
        <pc:spChg chg="mod">
          <ac:chgData name="Satoru" userId="f5f1b623-9aa9-4923-b86d-8ceaae247420" providerId="ADAL" clId="{B3C05AB9-B1BD-4BD7-838C-BE882769DB2A}" dt="2020-10-09T02:48:21.767" v="6783" actId="20577"/>
          <ac:spMkLst>
            <pc:docMk/>
            <pc:sldMk cId="3631553379" sldId="1006"/>
            <ac:spMk id="2" creationId="{49CC15A4-61CD-404A-9348-D40F7654156F}"/>
          </ac:spMkLst>
        </pc:spChg>
        <pc:spChg chg="mod">
          <ac:chgData name="Satoru" userId="f5f1b623-9aa9-4923-b86d-8ceaae247420" providerId="ADAL" clId="{B3C05AB9-B1BD-4BD7-838C-BE882769DB2A}" dt="2020-10-10T00:06:38.847" v="10024" actId="20577"/>
          <ac:spMkLst>
            <pc:docMk/>
            <pc:sldMk cId="3631553379" sldId="1006"/>
            <ac:spMk id="4" creationId="{2C7FB55C-2F43-4B50-9164-3B2FA47DF775}"/>
          </ac:spMkLst>
        </pc:spChg>
      </pc:sldChg>
      <pc:sldChg chg="addSp modSp new mod">
        <pc:chgData name="Satoru" userId="f5f1b623-9aa9-4923-b86d-8ceaae247420" providerId="ADAL" clId="{B3C05AB9-B1BD-4BD7-838C-BE882769DB2A}" dt="2020-10-10T00:07:35.683" v="10026" actId="20577"/>
        <pc:sldMkLst>
          <pc:docMk/>
          <pc:sldMk cId="1908489198" sldId="1007"/>
        </pc:sldMkLst>
        <pc:spChg chg="mod">
          <ac:chgData name="Satoru" userId="f5f1b623-9aa9-4923-b86d-8ceaae247420" providerId="ADAL" clId="{B3C05AB9-B1BD-4BD7-838C-BE882769DB2A}" dt="2020-10-09T02:52:32.911" v="7039"/>
          <ac:spMkLst>
            <pc:docMk/>
            <pc:sldMk cId="1908489198" sldId="1007"/>
            <ac:spMk id="2" creationId="{3A05F929-840A-4D60-B584-7921DDD7D34C}"/>
          </ac:spMkLst>
        </pc:spChg>
        <pc:spChg chg="mod">
          <ac:chgData name="Satoru" userId="f5f1b623-9aa9-4923-b86d-8ceaae247420" providerId="ADAL" clId="{B3C05AB9-B1BD-4BD7-838C-BE882769DB2A}" dt="2020-10-10T00:07:35.683" v="10026" actId="20577"/>
          <ac:spMkLst>
            <pc:docMk/>
            <pc:sldMk cId="1908489198" sldId="1007"/>
            <ac:spMk id="4" creationId="{283B3902-3A58-4669-A711-CD456984CD31}"/>
          </ac:spMkLst>
        </pc:spChg>
        <pc:spChg chg="add mod">
          <ac:chgData name="Satoru" userId="f5f1b623-9aa9-4923-b86d-8ceaae247420" providerId="ADAL" clId="{B3C05AB9-B1BD-4BD7-838C-BE882769DB2A}" dt="2020-10-09T02:57:16.521" v="7096"/>
          <ac:spMkLst>
            <pc:docMk/>
            <pc:sldMk cId="1908489198" sldId="1007"/>
            <ac:spMk id="9" creationId="{38E739BD-0543-496E-A1C5-DB2A172EFD39}"/>
          </ac:spMkLst>
        </pc:spChg>
        <pc:spChg chg="mod">
          <ac:chgData name="Satoru" userId="f5f1b623-9aa9-4923-b86d-8ceaae247420" providerId="ADAL" clId="{B3C05AB9-B1BD-4BD7-838C-BE882769DB2A}" dt="2020-10-09T02:57:16.521" v="7096"/>
          <ac:spMkLst>
            <pc:docMk/>
            <pc:sldMk cId="1908489198" sldId="1007"/>
            <ac:spMk id="11" creationId="{B16E2FF7-E9F9-4E48-BE5D-B990184BEF6B}"/>
          </ac:spMkLst>
        </pc:spChg>
        <pc:spChg chg="mod">
          <ac:chgData name="Satoru" userId="f5f1b623-9aa9-4923-b86d-8ceaae247420" providerId="ADAL" clId="{B3C05AB9-B1BD-4BD7-838C-BE882769DB2A}" dt="2020-10-09T02:57:16.521" v="7096"/>
          <ac:spMkLst>
            <pc:docMk/>
            <pc:sldMk cId="1908489198" sldId="1007"/>
            <ac:spMk id="12" creationId="{20845C99-4D2E-45DD-A322-E213CD12333F}"/>
          </ac:spMkLst>
        </pc:spChg>
        <pc:spChg chg="mod">
          <ac:chgData name="Satoru" userId="f5f1b623-9aa9-4923-b86d-8ceaae247420" providerId="ADAL" clId="{B3C05AB9-B1BD-4BD7-838C-BE882769DB2A}" dt="2020-10-09T02:57:16.521" v="7096"/>
          <ac:spMkLst>
            <pc:docMk/>
            <pc:sldMk cId="1908489198" sldId="1007"/>
            <ac:spMk id="13" creationId="{9A7A8EB4-570B-4149-A545-1A128B5E9670}"/>
          </ac:spMkLst>
        </pc:spChg>
        <pc:spChg chg="mod">
          <ac:chgData name="Satoru" userId="f5f1b623-9aa9-4923-b86d-8ceaae247420" providerId="ADAL" clId="{B3C05AB9-B1BD-4BD7-838C-BE882769DB2A}" dt="2020-10-09T02:57:16.521" v="7096"/>
          <ac:spMkLst>
            <pc:docMk/>
            <pc:sldMk cId="1908489198" sldId="1007"/>
            <ac:spMk id="14" creationId="{2447312F-FDA4-4319-9B77-7B6BEB0D48EC}"/>
          </ac:spMkLst>
        </pc:spChg>
        <pc:spChg chg="mod">
          <ac:chgData name="Satoru" userId="f5f1b623-9aa9-4923-b86d-8ceaae247420" providerId="ADAL" clId="{B3C05AB9-B1BD-4BD7-838C-BE882769DB2A}" dt="2020-10-09T02:57:16.521" v="7096"/>
          <ac:spMkLst>
            <pc:docMk/>
            <pc:sldMk cId="1908489198" sldId="1007"/>
            <ac:spMk id="15" creationId="{3972FCBD-3695-4622-AFFE-3BD7769C1772}"/>
          </ac:spMkLst>
        </pc:spChg>
        <pc:spChg chg="mod">
          <ac:chgData name="Satoru" userId="f5f1b623-9aa9-4923-b86d-8ceaae247420" providerId="ADAL" clId="{B3C05AB9-B1BD-4BD7-838C-BE882769DB2A}" dt="2020-10-09T02:57:16.521" v="7096"/>
          <ac:spMkLst>
            <pc:docMk/>
            <pc:sldMk cId="1908489198" sldId="1007"/>
            <ac:spMk id="16" creationId="{6D7E233A-2A76-4E91-A954-AC2205D2CC94}"/>
          </ac:spMkLst>
        </pc:spChg>
        <pc:spChg chg="mod">
          <ac:chgData name="Satoru" userId="f5f1b623-9aa9-4923-b86d-8ceaae247420" providerId="ADAL" clId="{B3C05AB9-B1BD-4BD7-838C-BE882769DB2A}" dt="2020-10-09T02:57:16.521" v="7096"/>
          <ac:spMkLst>
            <pc:docMk/>
            <pc:sldMk cId="1908489198" sldId="1007"/>
            <ac:spMk id="17" creationId="{A78E6191-9E1D-4E37-BEE1-C277D0191FCF}"/>
          </ac:spMkLst>
        </pc:spChg>
        <pc:spChg chg="mod">
          <ac:chgData name="Satoru" userId="f5f1b623-9aa9-4923-b86d-8ceaae247420" providerId="ADAL" clId="{B3C05AB9-B1BD-4BD7-838C-BE882769DB2A}" dt="2020-10-09T02:57:16.521" v="7096"/>
          <ac:spMkLst>
            <pc:docMk/>
            <pc:sldMk cId="1908489198" sldId="1007"/>
            <ac:spMk id="25" creationId="{7F4977FC-1F3D-4CF1-8E94-70FA796AB697}"/>
          </ac:spMkLst>
        </pc:spChg>
        <pc:spChg chg="mod">
          <ac:chgData name="Satoru" userId="f5f1b623-9aa9-4923-b86d-8ceaae247420" providerId="ADAL" clId="{B3C05AB9-B1BD-4BD7-838C-BE882769DB2A}" dt="2020-10-09T02:57:16.521" v="7096"/>
          <ac:spMkLst>
            <pc:docMk/>
            <pc:sldMk cId="1908489198" sldId="1007"/>
            <ac:spMk id="26" creationId="{BEF18B46-68B4-4D58-AF9A-3568B66AAFA3}"/>
          </ac:spMkLst>
        </pc:spChg>
        <pc:spChg chg="mod">
          <ac:chgData name="Satoru" userId="f5f1b623-9aa9-4923-b86d-8ceaae247420" providerId="ADAL" clId="{B3C05AB9-B1BD-4BD7-838C-BE882769DB2A}" dt="2020-10-09T02:57:16.521" v="7096"/>
          <ac:spMkLst>
            <pc:docMk/>
            <pc:sldMk cId="1908489198" sldId="1007"/>
            <ac:spMk id="27" creationId="{48890518-628D-4485-918E-7DFDB8ADE01E}"/>
          </ac:spMkLst>
        </pc:spChg>
        <pc:spChg chg="mod">
          <ac:chgData name="Satoru" userId="f5f1b623-9aa9-4923-b86d-8ceaae247420" providerId="ADAL" clId="{B3C05AB9-B1BD-4BD7-838C-BE882769DB2A}" dt="2020-10-09T02:57:16.521" v="7096"/>
          <ac:spMkLst>
            <pc:docMk/>
            <pc:sldMk cId="1908489198" sldId="1007"/>
            <ac:spMk id="28" creationId="{D55600D9-9CEB-4C0B-9805-F703A21F88A2}"/>
          </ac:spMkLst>
        </pc:spChg>
        <pc:spChg chg="mod">
          <ac:chgData name="Satoru" userId="f5f1b623-9aa9-4923-b86d-8ceaae247420" providerId="ADAL" clId="{B3C05AB9-B1BD-4BD7-838C-BE882769DB2A}" dt="2020-10-09T02:57:16.521" v="7096"/>
          <ac:spMkLst>
            <pc:docMk/>
            <pc:sldMk cId="1908489198" sldId="1007"/>
            <ac:spMk id="29" creationId="{CF71CC85-2F62-411F-86A5-75C6115721E8}"/>
          </ac:spMkLst>
        </pc:spChg>
        <pc:spChg chg="mod">
          <ac:chgData name="Satoru" userId="f5f1b623-9aa9-4923-b86d-8ceaae247420" providerId="ADAL" clId="{B3C05AB9-B1BD-4BD7-838C-BE882769DB2A}" dt="2020-10-09T02:57:16.521" v="7096"/>
          <ac:spMkLst>
            <pc:docMk/>
            <pc:sldMk cId="1908489198" sldId="1007"/>
            <ac:spMk id="30" creationId="{4E0B40CD-045C-4386-A141-6FD77D0ED20B}"/>
          </ac:spMkLst>
        </pc:spChg>
        <pc:spChg chg="mod">
          <ac:chgData name="Satoru" userId="f5f1b623-9aa9-4923-b86d-8ceaae247420" providerId="ADAL" clId="{B3C05AB9-B1BD-4BD7-838C-BE882769DB2A}" dt="2020-10-09T02:57:16.521" v="7096"/>
          <ac:spMkLst>
            <pc:docMk/>
            <pc:sldMk cId="1908489198" sldId="1007"/>
            <ac:spMk id="31" creationId="{73B181F6-77E4-4A53-919A-432185CC1560}"/>
          </ac:spMkLst>
        </pc:spChg>
        <pc:spChg chg="mod">
          <ac:chgData name="Satoru" userId="f5f1b623-9aa9-4923-b86d-8ceaae247420" providerId="ADAL" clId="{B3C05AB9-B1BD-4BD7-838C-BE882769DB2A}" dt="2020-10-09T02:57:16.521" v="7096"/>
          <ac:spMkLst>
            <pc:docMk/>
            <pc:sldMk cId="1908489198" sldId="1007"/>
            <ac:spMk id="39" creationId="{6DA79718-CCCC-406E-9A3A-E5ADEBA57339}"/>
          </ac:spMkLst>
        </pc:spChg>
        <pc:spChg chg="mod">
          <ac:chgData name="Satoru" userId="f5f1b623-9aa9-4923-b86d-8ceaae247420" providerId="ADAL" clId="{B3C05AB9-B1BD-4BD7-838C-BE882769DB2A}" dt="2020-10-09T02:57:16.521" v="7096"/>
          <ac:spMkLst>
            <pc:docMk/>
            <pc:sldMk cId="1908489198" sldId="1007"/>
            <ac:spMk id="40" creationId="{F56CF059-BD8B-4B56-8449-C42168D18805}"/>
          </ac:spMkLst>
        </pc:spChg>
        <pc:spChg chg="mod">
          <ac:chgData name="Satoru" userId="f5f1b623-9aa9-4923-b86d-8ceaae247420" providerId="ADAL" clId="{B3C05AB9-B1BD-4BD7-838C-BE882769DB2A}" dt="2020-10-09T02:57:16.521" v="7096"/>
          <ac:spMkLst>
            <pc:docMk/>
            <pc:sldMk cId="1908489198" sldId="1007"/>
            <ac:spMk id="41" creationId="{9F3ECF72-7F49-4046-A191-65C716C5ED64}"/>
          </ac:spMkLst>
        </pc:spChg>
        <pc:spChg chg="mod">
          <ac:chgData name="Satoru" userId="f5f1b623-9aa9-4923-b86d-8ceaae247420" providerId="ADAL" clId="{B3C05AB9-B1BD-4BD7-838C-BE882769DB2A}" dt="2020-10-09T02:57:16.521" v="7096"/>
          <ac:spMkLst>
            <pc:docMk/>
            <pc:sldMk cId="1908489198" sldId="1007"/>
            <ac:spMk id="42" creationId="{0BA37AD1-E2A4-4372-B1F8-99600B1CEE4E}"/>
          </ac:spMkLst>
        </pc:spChg>
        <pc:spChg chg="mod">
          <ac:chgData name="Satoru" userId="f5f1b623-9aa9-4923-b86d-8ceaae247420" providerId="ADAL" clId="{B3C05AB9-B1BD-4BD7-838C-BE882769DB2A}" dt="2020-10-09T02:57:16.521" v="7096"/>
          <ac:spMkLst>
            <pc:docMk/>
            <pc:sldMk cId="1908489198" sldId="1007"/>
            <ac:spMk id="43" creationId="{2E1F006E-54B9-492E-83CC-E677A92E7EA3}"/>
          </ac:spMkLst>
        </pc:spChg>
        <pc:spChg chg="mod">
          <ac:chgData name="Satoru" userId="f5f1b623-9aa9-4923-b86d-8ceaae247420" providerId="ADAL" clId="{B3C05AB9-B1BD-4BD7-838C-BE882769DB2A}" dt="2020-10-09T02:57:16.521" v="7096"/>
          <ac:spMkLst>
            <pc:docMk/>
            <pc:sldMk cId="1908489198" sldId="1007"/>
            <ac:spMk id="44" creationId="{8881AF36-226F-41F1-8C04-200D65F5035E}"/>
          </ac:spMkLst>
        </pc:spChg>
        <pc:spChg chg="mod">
          <ac:chgData name="Satoru" userId="f5f1b623-9aa9-4923-b86d-8ceaae247420" providerId="ADAL" clId="{B3C05AB9-B1BD-4BD7-838C-BE882769DB2A}" dt="2020-10-09T02:57:16.521" v="7096"/>
          <ac:spMkLst>
            <pc:docMk/>
            <pc:sldMk cId="1908489198" sldId="1007"/>
            <ac:spMk id="45" creationId="{03753F28-7315-4A19-86BF-B701352EE83A}"/>
          </ac:spMkLst>
        </pc:spChg>
        <pc:spChg chg="add mod">
          <ac:chgData name="Satoru" userId="f5f1b623-9aa9-4923-b86d-8ceaae247420" providerId="ADAL" clId="{B3C05AB9-B1BD-4BD7-838C-BE882769DB2A}" dt="2020-10-09T02:57:16.521" v="7096"/>
          <ac:spMkLst>
            <pc:docMk/>
            <pc:sldMk cId="1908489198" sldId="1007"/>
            <ac:spMk id="52" creationId="{81BE740F-AD08-4658-BED3-DD19A0AABBAB}"/>
          </ac:spMkLst>
        </pc:spChg>
        <pc:spChg chg="mod">
          <ac:chgData name="Satoru" userId="f5f1b623-9aa9-4923-b86d-8ceaae247420" providerId="ADAL" clId="{B3C05AB9-B1BD-4BD7-838C-BE882769DB2A}" dt="2020-10-09T02:57:16.521" v="7096"/>
          <ac:spMkLst>
            <pc:docMk/>
            <pc:sldMk cId="1908489198" sldId="1007"/>
            <ac:spMk id="56" creationId="{DB5DF619-F749-4FDB-B5E2-AA1530B36235}"/>
          </ac:spMkLst>
        </pc:spChg>
        <pc:spChg chg="mod">
          <ac:chgData name="Satoru" userId="f5f1b623-9aa9-4923-b86d-8ceaae247420" providerId="ADAL" clId="{B3C05AB9-B1BD-4BD7-838C-BE882769DB2A}" dt="2020-10-09T02:57:16.521" v="7096"/>
          <ac:spMkLst>
            <pc:docMk/>
            <pc:sldMk cId="1908489198" sldId="1007"/>
            <ac:spMk id="60" creationId="{9E7C9A0F-16EE-4E43-A4F6-C04BD26EA482}"/>
          </ac:spMkLst>
        </pc:spChg>
        <pc:spChg chg="mod">
          <ac:chgData name="Satoru" userId="f5f1b623-9aa9-4923-b86d-8ceaae247420" providerId="ADAL" clId="{B3C05AB9-B1BD-4BD7-838C-BE882769DB2A}" dt="2020-10-09T02:57:16.521" v="7096"/>
          <ac:spMkLst>
            <pc:docMk/>
            <pc:sldMk cId="1908489198" sldId="1007"/>
            <ac:spMk id="64" creationId="{EC7B5C0E-6A61-4FCF-B5B2-B5E3481DFE99}"/>
          </ac:spMkLst>
        </pc:spChg>
        <pc:grpChg chg="add mod">
          <ac:chgData name="Satoru" userId="f5f1b623-9aa9-4923-b86d-8ceaae247420" providerId="ADAL" clId="{B3C05AB9-B1BD-4BD7-838C-BE882769DB2A}" dt="2020-10-09T02:57:16.521" v="7096"/>
          <ac:grpSpMkLst>
            <pc:docMk/>
            <pc:sldMk cId="1908489198" sldId="1007"/>
            <ac:grpSpMk id="10" creationId="{9E629340-008B-4CAF-8430-D63C7F0055E2}"/>
          </ac:grpSpMkLst>
        </pc:grpChg>
        <pc:grpChg chg="add mod">
          <ac:chgData name="Satoru" userId="f5f1b623-9aa9-4923-b86d-8ceaae247420" providerId="ADAL" clId="{B3C05AB9-B1BD-4BD7-838C-BE882769DB2A}" dt="2020-10-09T02:57:16.521" v="7096"/>
          <ac:grpSpMkLst>
            <pc:docMk/>
            <pc:sldMk cId="1908489198" sldId="1007"/>
            <ac:grpSpMk id="24" creationId="{16D4C225-BD8C-4B03-B156-C2BD5E3F3BE5}"/>
          </ac:grpSpMkLst>
        </pc:grpChg>
        <pc:grpChg chg="add mod">
          <ac:chgData name="Satoru" userId="f5f1b623-9aa9-4923-b86d-8ceaae247420" providerId="ADAL" clId="{B3C05AB9-B1BD-4BD7-838C-BE882769DB2A}" dt="2020-10-09T02:57:16.521" v="7096"/>
          <ac:grpSpMkLst>
            <pc:docMk/>
            <pc:sldMk cId="1908489198" sldId="1007"/>
            <ac:grpSpMk id="38" creationId="{F33E74FC-2080-411E-BC65-234B3078588F}"/>
          </ac:grpSpMkLst>
        </pc:grpChg>
        <pc:grpChg chg="add mod">
          <ac:chgData name="Satoru" userId="f5f1b623-9aa9-4923-b86d-8ceaae247420" providerId="ADAL" clId="{B3C05AB9-B1BD-4BD7-838C-BE882769DB2A}" dt="2020-10-09T02:57:16.521" v="7096"/>
          <ac:grpSpMkLst>
            <pc:docMk/>
            <pc:sldMk cId="1908489198" sldId="1007"/>
            <ac:grpSpMk id="53" creationId="{132D7A87-11C9-4D4A-B839-73C07E62E1CC}"/>
          </ac:grpSpMkLst>
        </pc:grpChg>
        <pc:grpChg chg="add mod">
          <ac:chgData name="Satoru" userId="f5f1b623-9aa9-4923-b86d-8ceaae247420" providerId="ADAL" clId="{B3C05AB9-B1BD-4BD7-838C-BE882769DB2A}" dt="2020-10-09T02:57:16.521" v="7096"/>
          <ac:grpSpMkLst>
            <pc:docMk/>
            <pc:sldMk cId="1908489198" sldId="1007"/>
            <ac:grpSpMk id="57" creationId="{A2A25D07-0A90-4D3E-A5EB-1E182FB0DD65}"/>
          </ac:grpSpMkLst>
        </pc:grpChg>
        <pc:grpChg chg="add mod">
          <ac:chgData name="Satoru" userId="f5f1b623-9aa9-4923-b86d-8ceaae247420" providerId="ADAL" clId="{B3C05AB9-B1BD-4BD7-838C-BE882769DB2A}" dt="2020-10-09T02:57:16.521" v="7096"/>
          <ac:grpSpMkLst>
            <pc:docMk/>
            <pc:sldMk cId="1908489198" sldId="1007"/>
            <ac:grpSpMk id="61" creationId="{BCA6FAC6-BD8C-4CCE-A0B9-93347ECE7053}"/>
          </ac:grpSpMkLst>
        </pc:grpChg>
        <pc:picChg chg="add mod">
          <ac:chgData name="Satoru" userId="f5f1b623-9aa9-4923-b86d-8ceaae247420" providerId="ADAL" clId="{B3C05AB9-B1BD-4BD7-838C-BE882769DB2A}" dt="2020-10-09T02:57:16.521" v="7096"/>
          <ac:picMkLst>
            <pc:docMk/>
            <pc:sldMk cId="1908489198" sldId="1007"/>
            <ac:picMk id="6" creationId="{61605342-7E1F-40E1-877A-261BDE66CDB9}"/>
          </ac:picMkLst>
        </pc:picChg>
        <pc:picChg chg="add mod">
          <ac:chgData name="Satoru" userId="f5f1b623-9aa9-4923-b86d-8ceaae247420" providerId="ADAL" clId="{B3C05AB9-B1BD-4BD7-838C-BE882769DB2A}" dt="2020-10-09T02:57:16.521" v="7096"/>
          <ac:picMkLst>
            <pc:docMk/>
            <pc:sldMk cId="1908489198" sldId="1007"/>
            <ac:picMk id="7" creationId="{F0138443-D996-4BC0-A264-1D8F2773E34A}"/>
          </ac:picMkLst>
        </pc:picChg>
        <pc:picChg chg="add mod">
          <ac:chgData name="Satoru" userId="f5f1b623-9aa9-4923-b86d-8ceaae247420" providerId="ADAL" clId="{B3C05AB9-B1BD-4BD7-838C-BE882769DB2A}" dt="2020-10-09T02:57:16.521" v="7096"/>
          <ac:picMkLst>
            <pc:docMk/>
            <pc:sldMk cId="1908489198" sldId="1007"/>
            <ac:picMk id="8" creationId="{5CB73E74-7ABC-4C73-9425-5796338A21D7}"/>
          </ac:picMkLst>
        </pc:picChg>
        <pc:cxnChg chg="mod">
          <ac:chgData name="Satoru" userId="f5f1b623-9aa9-4923-b86d-8ceaae247420" providerId="ADAL" clId="{B3C05AB9-B1BD-4BD7-838C-BE882769DB2A}" dt="2020-10-09T02:57:16.521" v="7096"/>
          <ac:cxnSpMkLst>
            <pc:docMk/>
            <pc:sldMk cId="1908489198" sldId="1007"/>
            <ac:cxnSpMk id="18" creationId="{6A8A6810-9E02-46A0-B31A-DEC09863F929}"/>
          </ac:cxnSpMkLst>
        </pc:cxnChg>
        <pc:cxnChg chg="mod">
          <ac:chgData name="Satoru" userId="f5f1b623-9aa9-4923-b86d-8ceaae247420" providerId="ADAL" clId="{B3C05AB9-B1BD-4BD7-838C-BE882769DB2A}" dt="2020-10-09T02:57:16.521" v="7096"/>
          <ac:cxnSpMkLst>
            <pc:docMk/>
            <pc:sldMk cId="1908489198" sldId="1007"/>
            <ac:cxnSpMk id="19" creationId="{97088A24-7EF3-4CED-BE20-400B86A87761}"/>
          </ac:cxnSpMkLst>
        </pc:cxnChg>
        <pc:cxnChg chg="mod">
          <ac:chgData name="Satoru" userId="f5f1b623-9aa9-4923-b86d-8ceaae247420" providerId="ADAL" clId="{B3C05AB9-B1BD-4BD7-838C-BE882769DB2A}" dt="2020-10-09T02:57:16.521" v="7096"/>
          <ac:cxnSpMkLst>
            <pc:docMk/>
            <pc:sldMk cId="1908489198" sldId="1007"/>
            <ac:cxnSpMk id="20" creationId="{181A2A20-E259-4DD8-A042-33829A7B840A}"/>
          </ac:cxnSpMkLst>
        </pc:cxnChg>
        <pc:cxnChg chg="mod">
          <ac:chgData name="Satoru" userId="f5f1b623-9aa9-4923-b86d-8ceaae247420" providerId="ADAL" clId="{B3C05AB9-B1BD-4BD7-838C-BE882769DB2A}" dt="2020-10-09T02:57:16.521" v="7096"/>
          <ac:cxnSpMkLst>
            <pc:docMk/>
            <pc:sldMk cId="1908489198" sldId="1007"/>
            <ac:cxnSpMk id="21" creationId="{61B5B8A2-7984-4114-9C8E-E93F7F53665C}"/>
          </ac:cxnSpMkLst>
        </pc:cxnChg>
        <pc:cxnChg chg="mod">
          <ac:chgData name="Satoru" userId="f5f1b623-9aa9-4923-b86d-8ceaae247420" providerId="ADAL" clId="{B3C05AB9-B1BD-4BD7-838C-BE882769DB2A}" dt="2020-10-09T02:57:16.521" v="7096"/>
          <ac:cxnSpMkLst>
            <pc:docMk/>
            <pc:sldMk cId="1908489198" sldId="1007"/>
            <ac:cxnSpMk id="22" creationId="{891FD256-0B87-4286-8EB3-0B9608FB9BA7}"/>
          </ac:cxnSpMkLst>
        </pc:cxnChg>
        <pc:cxnChg chg="mod">
          <ac:chgData name="Satoru" userId="f5f1b623-9aa9-4923-b86d-8ceaae247420" providerId="ADAL" clId="{B3C05AB9-B1BD-4BD7-838C-BE882769DB2A}" dt="2020-10-09T02:57:16.521" v="7096"/>
          <ac:cxnSpMkLst>
            <pc:docMk/>
            <pc:sldMk cId="1908489198" sldId="1007"/>
            <ac:cxnSpMk id="23" creationId="{9280E51A-10B0-4E4A-987D-01ACBC39A033}"/>
          </ac:cxnSpMkLst>
        </pc:cxnChg>
        <pc:cxnChg chg="mod">
          <ac:chgData name="Satoru" userId="f5f1b623-9aa9-4923-b86d-8ceaae247420" providerId="ADAL" clId="{B3C05AB9-B1BD-4BD7-838C-BE882769DB2A}" dt="2020-10-09T02:57:16.521" v="7096"/>
          <ac:cxnSpMkLst>
            <pc:docMk/>
            <pc:sldMk cId="1908489198" sldId="1007"/>
            <ac:cxnSpMk id="32" creationId="{E38B524D-9311-4E51-9652-C974B84C050D}"/>
          </ac:cxnSpMkLst>
        </pc:cxnChg>
        <pc:cxnChg chg="mod">
          <ac:chgData name="Satoru" userId="f5f1b623-9aa9-4923-b86d-8ceaae247420" providerId="ADAL" clId="{B3C05AB9-B1BD-4BD7-838C-BE882769DB2A}" dt="2020-10-09T02:57:16.521" v="7096"/>
          <ac:cxnSpMkLst>
            <pc:docMk/>
            <pc:sldMk cId="1908489198" sldId="1007"/>
            <ac:cxnSpMk id="33" creationId="{782E9110-89F3-45FA-827C-A63E66D27031}"/>
          </ac:cxnSpMkLst>
        </pc:cxnChg>
        <pc:cxnChg chg="mod">
          <ac:chgData name="Satoru" userId="f5f1b623-9aa9-4923-b86d-8ceaae247420" providerId="ADAL" clId="{B3C05AB9-B1BD-4BD7-838C-BE882769DB2A}" dt="2020-10-09T02:57:16.521" v="7096"/>
          <ac:cxnSpMkLst>
            <pc:docMk/>
            <pc:sldMk cId="1908489198" sldId="1007"/>
            <ac:cxnSpMk id="34" creationId="{9123E9FE-A917-46BB-BA32-E10A9D0607C0}"/>
          </ac:cxnSpMkLst>
        </pc:cxnChg>
        <pc:cxnChg chg="mod">
          <ac:chgData name="Satoru" userId="f5f1b623-9aa9-4923-b86d-8ceaae247420" providerId="ADAL" clId="{B3C05AB9-B1BD-4BD7-838C-BE882769DB2A}" dt="2020-10-09T02:57:16.521" v="7096"/>
          <ac:cxnSpMkLst>
            <pc:docMk/>
            <pc:sldMk cId="1908489198" sldId="1007"/>
            <ac:cxnSpMk id="35" creationId="{FF114A8A-4FFA-44B7-8237-8A963B9E8A92}"/>
          </ac:cxnSpMkLst>
        </pc:cxnChg>
        <pc:cxnChg chg="mod">
          <ac:chgData name="Satoru" userId="f5f1b623-9aa9-4923-b86d-8ceaae247420" providerId="ADAL" clId="{B3C05AB9-B1BD-4BD7-838C-BE882769DB2A}" dt="2020-10-09T02:57:16.521" v="7096"/>
          <ac:cxnSpMkLst>
            <pc:docMk/>
            <pc:sldMk cId="1908489198" sldId="1007"/>
            <ac:cxnSpMk id="36" creationId="{E9711975-E942-4754-8721-27C3AAB652EE}"/>
          </ac:cxnSpMkLst>
        </pc:cxnChg>
        <pc:cxnChg chg="mod">
          <ac:chgData name="Satoru" userId="f5f1b623-9aa9-4923-b86d-8ceaae247420" providerId="ADAL" clId="{B3C05AB9-B1BD-4BD7-838C-BE882769DB2A}" dt="2020-10-09T02:57:16.521" v="7096"/>
          <ac:cxnSpMkLst>
            <pc:docMk/>
            <pc:sldMk cId="1908489198" sldId="1007"/>
            <ac:cxnSpMk id="37" creationId="{9FF8897F-939C-4ADE-B13C-67179759CBEB}"/>
          </ac:cxnSpMkLst>
        </pc:cxnChg>
        <pc:cxnChg chg="mod">
          <ac:chgData name="Satoru" userId="f5f1b623-9aa9-4923-b86d-8ceaae247420" providerId="ADAL" clId="{B3C05AB9-B1BD-4BD7-838C-BE882769DB2A}" dt="2020-10-09T02:57:16.521" v="7096"/>
          <ac:cxnSpMkLst>
            <pc:docMk/>
            <pc:sldMk cId="1908489198" sldId="1007"/>
            <ac:cxnSpMk id="46" creationId="{C9903007-247F-4401-8E9B-415736FE4100}"/>
          </ac:cxnSpMkLst>
        </pc:cxnChg>
        <pc:cxnChg chg="mod">
          <ac:chgData name="Satoru" userId="f5f1b623-9aa9-4923-b86d-8ceaae247420" providerId="ADAL" clId="{B3C05AB9-B1BD-4BD7-838C-BE882769DB2A}" dt="2020-10-09T02:57:16.521" v="7096"/>
          <ac:cxnSpMkLst>
            <pc:docMk/>
            <pc:sldMk cId="1908489198" sldId="1007"/>
            <ac:cxnSpMk id="47" creationId="{CADF0838-CD1E-46D0-9AFA-5918794159B5}"/>
          </ac:cxnSpMkLst>
        </pc:cxnChg>
        <pc:cxnChg chg="mod">
          <ac:chgData name="Satoru" userId="f5f1b623-9aa9-4923-b86d-8ceaae247420" providerId="ADAL" clId="{B3C05AB9-B1BD-4BD7-838C-BE882769DB2A}" dt="2020-10-09T02:57:16.521" v="7096"/>
          <ac:cxnSpMkLst>
            <pc:docMk/>
            <pc:sldMk cId="1908489198" sldId="1007"/>
            <ac:cxnSpMk id="48" creationId="{C078F813-450E-400B-97D3-46581197F859}"/>
          </ac:cxnSpMkLst>
        </pc:cxnChg>
        <pc:cxnChg chg="mod">
          <ac:chgData name="Satoru" userId="f5f1b623-9aa9-4923-b86d-8ceaae247420" providerId="ADAL" clId="{B3C05AB9-B1BD-4BD7-838C-BE882769DB2A}" dt="2020-10-09T02:57:16.521" v="7096"/>
          <ac:cxnSpMkLst>
            <pc:docMk/>
            <pc:sldMk cId="1908489198" sldId="1007"/>
            <ac:cxnSpMk id="49" creationId="{5F39F0BD-97E1-4688-B10A-70028015FBAF}"/>
          </ac:cxnSpMkLst>
        </pc:cxnChg>
        <pc:cxnChg chg="mod">
          <ac:chgData name="Satoru" userId="f5f1b623-9aa9-4923-b86d-8ceaae247420" providerId="ADAL" clId="{B3C05AB9-B1BD-4BD7-838C-BE882769DB2A}" dt="2020-10-09T02:57:16.521" v="7096"/>
          <ac:cxnSpMkLst>
            <pc:docMk/>
            <pc:sldMk cId="1908489198" sldId="1007"/>
            <ac:cxnSpMk id="50" creationId="{4FEDEACE-D4AD-4D28-810A-1E0722EC86CB}"/>
          </ac:cxnSpMkLst>
        </pc:cxnChg>
        <pc:cxnChg chg="mod">
          <ac:chgData name="Satoru" userId="f5f1b623-9aa9-4923-b86d-8ceaae247420" providerId="ADAL" clId="{B3C05AB9-B1BD-4BD7-838C-BE882769DB2A}" dt="2020-10-09T02:57:16.521" v="7096"/>
          <ac:cxnSpMkLst>
            <pc:docMk/>
            <pc:sldMk cId="1908489198" sldId="1007"/>
            <ac:cxnSpMk id="51" creationId="{C3B4CEA3-3464-457D-97B6-66D119E42DAE}"/>
          </ac:cxnSpMkLst>
        </pc:cxnChg>
        <pc:cxnChg chg="mod">
          <ac:chgData name="Satoru" userId="f5f1b623-9aa9-4923-b86d-8ceaae247420" providerId="ADAL" clId="{B3C05AB9-B1BD-4BD7-838C-BE882769DB2A}" dt="2020-10-09T02:57:16.521" v="7096"/>
          <ac:cxnSpMkLst>
            <pc:docMk/>
            <pc:sldMk cId="1908489198" sldId="1007"/>
            <ac:cxnSpMk id="54" creationId="{7F9DF4FF-8F2E-41F3-A5AF-008B8CD71113}"/>
          </ac:cxnSpMkLst>
        </pc:cxnChg>
        <pc:cxnChg chg="mod">
          <ac:chgData name="Satoru" userId="f5f1b623-9aa9-4923-b86d-8ceaae247420" providerId="ADAL" clId="{B3C05AB9-B1BD-4BD7-838C-BE882769DB2A}" dt="2020-10-09T02:57:16.521" v="7096"/>
          <ac:cxnSpMkLst>
            <pc:docMk/>
            <pc:sldMk cId="1908489198" sldId="1007"/>
            <ac:cxnSpMk id="55" creationId="{DBDFB4DB-DB96-470D-91BB-F133980626BC}"/>
          </ac:cxnSpMkLst>
        </pc:cxnChg>
        <pc:cxnChg chg="mod">
          <ac:chgData name="Satoru" userId="f5f1b623-9aa9-4923-b86d-8ceaae247420" providerId="ADAL" clId="{B3C05AB9-B1BD-4BD7-838C-BE882769DB2A}" dt="2020-10-09T02:57:16.521" v="7096"/>
          <ac:cxnSpMkLst>
            <pc:docMk/>
            <pc:sldMk cId="1908489198" sldId="1007"/>
            <ac:cxnSpMk id="58" creationId="{8F7EAD62-51EF-4E2E-B6BD-C04498AEE3FD}"/>
          </ac:cxnSpMkLst>
        </pc:cxnChg>
        <pc:cxnChg chg="mod">
          <ac:chgData name="Satoru" userId="f5f1b623-9aa9-4923-b86d-8ceaae247420" providerId="ADAL" clId="{B3C05AB9-B1BD-4BD7-838C-BE882769DB2A}" dt="2020-10-09T02:57:16.521" v="7096"/>
          <ac:cxnSpMkLst>
            <pc:docMk/>
            <pc:sldMk cId="1908489198" sldId="1007"/>
            <ac:cxnSpMk id="59" creationId="{B58EF33B-23A6-47F3-9682-316145EEBF3B}"/>
          </ac:cxnSpMkLst>
        </pc:cxnChg>
        <pc:cxnChg chg="mod">
          <ac:chgData name="Satoru" userId="f5f1b623-9aa9-4923-b86d-8ceaae247420" providerId="ADAL" clId="{B3C05AB9-B1BD-4BD7-838C-BE882769DB2A}" dt="2020-10-09T02:57:16.521" v="7096"/>
          <ac:cxnSpMkLst>
            <pc:docMk/>
            <pc:sldMk cId="1908489198" sldId="1007"/>
            <ac:cxnSpMk id="62" creationId="{1B211273-AF8C-4478-B2AF-97D73EF09501}"/>
          </ac:cxnSpMkLst>
        </pc:cxnChg>
        <pc:cxnChg chg="mod">
          <ac:chgData name="Satoru" userId="f5f1b623-9aa9-4923-b86d-8ceaae247420" providerId="ADAL" clId="{B3C05AB9-B1BD-4BD7-838C-BE882769DB2A}" dt="2020-10-09T02:57:16.521" v="7096"/>
          <ac:cxnSpMkLst>
            <pc:docMk/>
            <pc:sldMk cId="1908489198" sldId="1007"/>
            <ac:cxnSpMk id="63" creationId="{64C2A2CE-C9DC-422F-8035-55AB9A459011}"/>
          </ac:cxnSpMkLst>
        </pc:cxnChg>
      </pc:sldChg>
      <pc:sldChg chg="modSp new mod">
        <pc:chgData name="Satoru" userId="f5f1b623-9aa9-4923-b86d-8ceaae247420" providerId="ADAL" clId="{B3C05AB9-B1BD-4BD7-838C-BE882769DB2A}" dt="2020-10-09T02:56:46.203" v="7095" actId="20577"/>
        <pc:sldMkLst>
          <pc:docMk/>
          <pc:sldMk cId="856575437" sldId="1008"/>
        </pc:sldMkLst>
        <pc:spChg chg="mod">
          <ac:chgData name="Satoru" userId="f5f1b623-9aa9-4923-b86d-8ceaae247420" providerId="ADAL" clId="{B3C05AB9-B1BD-4BD7-838C-BE882769DB2A}" dt="2020-10-09T02:54:08.279" v="7055"/>
          <ac:spMkLst>
            <pc:docMk/>
            <pc:sldMk cId="856575437" sldId="1008"/>
            <ac:spMk id="2" creationId="{149A2A83-1A00-41E9-9276-A0BDDA45F6FF}"/>
          </ac:spMkLst>
        </pc:spChg>
        <pc:spChg chg="mod">
          <ac:chgData name="Satoru" userId="f5f1b623-9aa9-4923-b86d-8ceaae247420" providerId="ADAL" clId="{B3C05AB9-B1BD-4BD7-838C-BE882769DB2A}" dt="2020-10-09T02:56:46.203" v="7095" actId="20577"/>
          <ac:spMkLst>
            <pc:docMk/>
            <pc:sldMk cId="856575437" sldId="1008"/>
            <ac:spMk id="4" creationId="{90EBAE6D-1320-47BE-B2B8-05B4A1940260}"/>
          </ac:spMkLst>
        </pc:spChg>
      </pc:sldChg>
      <pc:sldChg chg="modSp new mod">
        <pc:chgData name="Satoru" userId="f5f1b623-9aa9-4923-b86d-8ceaae247420" providerId="ADAL" clId="{B3C05AB9-B1BD-4BD7-838C-BE882769DB2A}" dt="2020-10-09T02:58:43.302" v="7108" actId="5793"/>
        <pc:sldMkLst>
          <pc:docMk/>
          <pc:sldMk cId="1793088892" sldId="1009"/>
        </pc:sldMkLst>
        <pc:spChg chg="mod">
          <ac:chgData name="Satoru" userId="f5f1b623-9aa9-4923-b86d-8ceaae247420" providerId="ADAL" clId="{B3C05AB9-B1BD-4BD7-838C-BE882769DB2A}" dt="2020-10-09T02:57:52.101" v="7098"/>
          <ac:spMkLst>
            <pc:docMk/>
            <pc:sldMk cId="1793088892" sldId="1009"/>
            <ac:spMk id="2" creationId="{FFE82911-A328-418E-BADF-D1BF12A8CAAB}"/>
          </ac:spMkLst>
        </pc:spChg>
        <pc:spChg chg="mod">
          <ac:chgData name="Satoru" userId="f5f1b623-9aa9-4923-b86d-8ceaae247420" providerId="ADAL" clId="{B3C05AB9-B1BD-4BD7-838C-BE882769DB2A}" dt="2020-10-09T02:58:43.302" v="7108" actId="5793"/>
          <ac:spMkLst>
            <pc:docMk/>
            <pc:sldMk cId="1793088892" sldId="1009"/>
            <ac:spMk id="4" creationId="{472437CD-DD0E-45AD-8E62-EFF21BADE025}"/>
          </ac:spMkLst>
        </pc:spChg>
      </pc:sldChg>
      <pc:sldChg chg="addSp delSp modSp new mod">
        <pc:chgData name="Satoru" userId="f5f1b623-9aa9-4923-b86d-8ceaae247420" providerId="ADAL" clId="{B3C05AB9-B1BD-4BD7-838C-BE882769DB2A}" dt="2020-10-10T00:17:04.105" v="10163" actId="20577"/>
        <pc:sldMkLst>
          <pc:docMk/>
          <pc:sldMk cId="2845898539" sldId="1010"/>
        </pc:sldMkLst>
        <pc:spChg chg="mod">
          <ac:chgData name="Satoru" userId="f5f1b623-9aa9-4923-b86d-8ceaae247420" providerId="ADAL" clId="{B3C05AB9-B1BD-4BD7-838C-BE882769DB2A}" dt="2020-10-09T03:00:43.677" v="7124" actId="20577"/>
          <ac:spMkLst>
            <pc:docMk/>
            <pc:sldMk cId="2845898539" sldId="1010"/>
            <ac:spMk id="2" creationId="{CCBBC32A-E679-4F68-ABEA-11EF7EB7F8ED}"/>
          </ac:spMkLst>
        </pc:spChg>
        <pc:spChg chg="mod">
          <ac:chgData name="Satoru" userId="f5f1b623-9aa9-4923-b86d-8ceaae247420" providerId="ADAL" clId="{B3C05AB9-B1BD-4BD7-838C-BE882769DB2A}" dt="2020-10-10T00:17:04.105" v="10163" actId="20577"/>
          <ac:spMkLst>
            <pc:docMk/>
            <pc:sldMk cId="2845898539" sldId="1010"/>
            <ac:spMk id="4" creationId="{7992C7F5-D5B8-464D-ADD0-ACB247423B26}"/>
          </ac:spMkLst>
        </pc:spChg>
        <pc:spChg chg="mod">
          <ac:chgData name="Satoru" userId="f5f1b623-9aa9-4923-b86d-8ceaae247420" providerId="ADAL" clId="{B3C05AB9-B1BD-4BD7-838C-BE882769DB2A}" dt="2020-10-09T03:03:38.316" v="7146"/>
          <ac:spMkLst>
            <pc:docMk/>
            <pc:sldMk cId="2845898539" sldId="1010"/>
            <ac:spMk id="8" creationId="{36BB350B-AA30-4A9A-8B15-9C9DF397D0AB}"/>
          </ac:spMkLst>
        </pc:spChg>
        <pc:spChg chg="mod">
          <ac:chgData name="Satoru" userId="f5f1b623-9aa9-4923-b86d-8ceaae247420" providerId="ADAL" clId="{B3C05AB9-B1BD-4BD7-838C-BE882769DB2A}" dt="2020-10-09T03:03:38.316" v="7146"/>
          <ac:spMkLst>
            <pc:docMk/>
            <pc:sldMk cId="2845898539" sldId="1010"/>
            <ac:spMk id="9" creationId="{A3573804-716E-4C53-88AD-816E3B5FE18B}"/>
          </ac:spMkLst>
        </pc:spChg>
        <pc:spChg chg="mod">
          <ac:chgData name="Satoru" userId="f5f1b623-9aa9-4923-b86d-8ceaae247420" providerId="ADAL" clId="{B3C05AB9-B1BD-4BD7-838C-BE882769DB2A}" dt="2020-10-09T03:03:38.316" v="7146"/>
          <ac:spMkLst>
            <pc:docMk/>
            <pc:sldMk cId="2845898539" sldId="1010"/>
            <ac:spMk id="10" creationId="{0F52FA48-B449-46F4-BB7F-6CC86E982253}"/>
          </ac:spMkLst>
        </pc:spChg>
        <pc:spChg chg="mod">
          <ac:chgData name="Satoru" userId="f5f1b623-9aa9-4923-b86d-8ceaae247420" providerId="ADAL" clId="{B3C05AB9-B1BD-4BD7-838C-BE882769DB2A}" dt="2020-10-09T03:03:38.316" v="7146"/>
          <ac:spMkLst>
            <pc:docMk/>
            <pc:sldMk cId="2845898539" sldId="1010"/>
            <ac:spMk id="11" creationId="{3789537E-E694-4DEE-A0BE-0CEF79CDCB27}"/>
          </ac:spMkLst>
        </pc:spChg>
        <pc:spChg chg="mod">
          <ac:chgData name="Satoru" userId="f5f1b623-9aa9-4923-b86d-8ceaae247420" providerId="ADAL" clId="{B3C05AB9-B1BD-4BD7-838C-BE882769DB2A}" dt="2020-10-09T03:03:38.316" v="7146"/>
          <ac:spMkLst>
            <pc:docMk/>
            <pc:sldMk cId="2845898539" sldId="1010"/>
            <ac:spMk id="12" creationId="{0A57E5AA-A492-4083-89FA-9DA530B92497}"/>
          </ac:spMkLst>
        </pc:spChg>
        <pc:spChg chg="mod">
          <ac:chgData name="Satoru" userId="f5f1b623-9aa9-4923-b86d-8ceaae247420" providerId="ADAL" clId="{B3C05AB9-B1BD-4BD7-838C-BE882769DB2A}" dt="2020-10-09T03:03:38.316" v="7146"/>
          <ac:spMkLst>
            <pc:docMk/>
            <pc:sldMk cId="2845898539" sldId="1010"/>
            <ac:spMk id="13" creationId="{20B6F813-3E4C-4878-8417-10A4F2832B77}"/>
          </ac:spMkLst>
        </pc:spChg>
        <pc:spChg chg="mod">
          <ac:chgData name="Satoru" userId="f5f1b623-9aa9-4923-b86d-8ceaae247420" providerId="ADAL" clId="{B3C05AB9-B1BD-4BD7-838C-BE882769DB2A}" dt="2020-10-09T03:03:38.316" v="7146"/>
          <ac:spMkLst>
            <pc:docMk/>
            <pc:sldMk cId="2845898539" sldId="1010"/>
            <ac:spMk id="14" creationId="{8DF9C476-D86D-4891-8C8E-21244B82F5E2}"/>
          </ac:spMkLst>
        </pc:spChg>
        <pc:spChg chg="add del mod">
          <ac:chgData name="Satoru" userId="f5f1b623-9aa9-4923-b86d-8ceaae247420" providerId="ADAL" clId="{B3C05AB9-B1BD-4BD7-838C-BE882769DB2A}" dt="2020-10-10T00:15:21.117" v="10145" actId="478"/>
          <ac:spMkLst>
            <pc:docMk/>
            <pc:sldMk cId="2845898539" sldId="1010"/>
            <ac:spMk id="21" creationId="{01DB6A61-D929-49CC-88C3-D76C1B58C59F}"/>
          </ac:spMkLst>
        </pc:spChg>
        <pc:grpChg chg="add del mod">
          <ac:chgData name="Satoru" userId="f5f1b623-9aa9-4923-b86d-8ceaae247420" providerId="ADAL" clId="{B3C05AB9-B1BD-4BD7-838C-BE882769DB2A}" dt="2020-10-10T00:15:21.117" v="10145" actId="478"/>
          <ac:grpSpMkLst>
            <pc:docMk/>
            <pc:sldMk cId="2845898539" sldId="1010"/>
            <ac:grpSpMk id="7" creationId="{E5029422-862B-4F35-B5D7-EE9BE7388FD1}"/>
          </ac:grpSpMkLst>
        </pc:grpChg>
        <pc:picChg chg="add del mod">
          <ac:chgData name="Satoru" userId="f5f1b623-9aa9-4923-b86d-8ceaae247420" providerId="ADAL" clId="{B3C05AB9-B1BD-4BD7-838C-BE882769DB2A}" dt="2020-10-10T00:15:21.117" v="10145" actId="478"/>
          <ac:picMkLst>
            <pc:docMk/>
            <pc:sldMk cId="2845898539" sldId="1010"/>
            <ac:picMk id="6" creationId="{857852A4-2318-4689-91EC-0EB8DAFD7FA2}"/>
          </ac:picMkLst>
        </pc:picChg>
        <pc:picChg chg="add mod">
          <ac:chgData name="Satoru" userId="f5f1b623-9aa9-4923-b86d-8ceaae247420" providerId="ADAL" clId="{B3C05AB9-B1BD-4BD7-838C-BE882769DB2A}" dt="2020-10-10T00:16:47.628" v="10155" actId="1076"/>
          <ac:picMkLst>
            <pc:docMk/>
            <pc:sldMk cId="2845898539" sldId="1010"/>
            <ac:picMk id="25" creationId="{07438E71-2B5F-4771-891A-3B9CE050F96A}"/>
          </ac:picMkLst>
        </pc:picChg>
        <pc:cxnChg chg="mod">
          <ac:chgData name="Satoru" userId="f5f1b623-9aa9-4923-b86d-8ceaae247420" providerId="ADAL" clId="{B3C05AB9-B1BD-4BD7-838C-BE882769DB2A}" dt="2020-10-10T00:15:21.117" v="10145" actId="478"/>
          <ac:cxnSpMkLst>
            <pc:docMk/>
            <pc:sldMk cId="2845898539" sldId="1010"/>
            <ac:cxnSpMk id="15" creationId="{7E697B1C-3E25-4D29-8A49-37DC5584E69F}"/>
          </ac:cxnSpMkLst>
        </pc:cxnChg>
        <pc:cxnChg chg="mod">
          <ac:chgData name="Satoru" userId="f5f1b623-9aa9-4923-b86d-8ceaae247420" providerId="ADAL" clId="{B3C05AB9-B1BD-4BD7-838C-BE882769DB2A}" dt="2020-10-10T00:15:21.117" v="10145" actId="478"/>
          <ac:cxnSpMkLst>
            <pc:docMk/>
            <pc:sldMk cId="2845898539" sldId="1010"/>
            <ac:cxnSpMk id="16" creationId="{554F2F76-9A46-45F9-83E3-D3E9E3E38657}"/>
          </ac:cxnSpMkLst>
        </pc:cxnChg>
        <pc:cxnChg chg="mod">
          <ac:chgData name="Satoru" userId="f5f1b623-9aa9-4923-b86d-8ceaae247420" providerId="ADAL" clId="{B3C05AB9-B1BD-4BD7-838C-BE882769DB2A}" dt="2020-10-10T00:15:21.117" v="10145" actId="478"/>
          <ac:cxnSpMkLst>
            <pc:docMk/>
            <pc:sldMk cId="2845898539" sldId="1010"/>
            <ac:cxnSpMk id="17" creationId="{8A27A83B-660C-438F-B16F-677FB2B74435}"/>
          </ac:cxnSpMkLst>
        </pc:cxnChg>
        <pc:cxnChg chg="mod">
          <ac:chgData name="Satoru" userId="f5f1b623-9aa9-4923-b86d-8ceaae247420" providerId="ADAL" clId="{B3C05AB9-B1BD-4BD7-838C-BE882769DB2A}" dt="2020-10-10T00:15:21.117" v="10145" actId="478"/>
          <ac:cxnSpMkLst>
            <pc:docMk/>
            <pc:sldMk cId="2845898539" sldId="1010"/>
            <ac:cxnSpMk id="18" creationId="{6BC78F2C-7EB2-446C-91F3-F59ADBCD9881}"/>
          </ac:cxnSpMkLst>
        </pc:cxnChg>
        <pc:cxnChg chg="mod">
          <ac:chgData name="Satoru" userId="f5f1b623-9aa9-4923-b86d-8ceaae247420" providerId="ADAL" clId="{B3C05AB9-B1BD-4BD7-838C-BE882769DB2A}" dt="2020-10-10T00:15:21.117" v="10145" actId="478"/>
          <ac:cxnSpMkLst>
            <pc:docMk/>
            <pc:sldMk cId="2845898539" sldId="1010"/>
            <ac:cxnSpMk id="19" creationId="{691518A6-4745-4CD1-B3AE-780421FA553B}"/>
          </ac:cxnSpMkLst>
        </pc:cxnChg>
        <pc:cxnChg chg="mod">
          <ac:chgData name="Satoru" userId="f5f1b623-9aa9-4923-b86d-8ceaae247420" providerId="ADAL" clId="{B3C05AB9-B1BD-4BD7-838C-BE882769DB2A}" dt="2020-10-10T00:15:21.117" v="10145" actId="478"/>
          <ac:cxnSpMkLst>
            <pc:docMk/>
            <pc:sldMk cId="2845898539" sldId="1010"/>
            <ac:cxnSpMk id="20" creationId="{55E95E92-995A-4A9B-A88C-5981F6E4B738}"/>
          </ac:cxnSpMkLst>
        </pc:cxnChg>
        <pc:cxnChg chg="add del mod">
          <ac:chgData name="Satoru" userId="f5f1b623-9aa9-4923-b86d-8ceaae247420" providerId="ADAL" clId="{B3C05AB9-B1BD-4BD7-838C-BE882769DB2A}" dt="2020-10-10T00:15:21.117" v="10145" actId="478"/>
          <ac:cxnSpMkLst>
            <pc:docMk/>
            <pc:sldMk cId="2845898539" sldId="1010"/>
            <ac:cxnSpMk id="22" creationId="{1870EC15-25B2-45A3-87C1-E1A01B9EE578}"/>
          </ac:cxnSpMkLst>
        </pc:cxnChg>
        <pc:cxnChg chg="add del mod">
          <ac:chgData name="Satoru" userId="f5f1b623-9aa9-4923-b86d-8ceaae247420" providerId="ADAL" clId="{B3C05AB9-B1BD-4BD7-838C-BE882769DB2A}" dt="2020-10-10T00:15:21.117" v="10145" actId="478"/>
          <ac:cxnSpMkLst>
            <pc:docMk/>
            <pc:sldMk cId="2845898539" sldId="1010"/>
            <ac:cxnSpMk id="23" creationId="{BB172B40-4977-48B8-81D6-CBF578F96366}"/>
          </ac:cxnSpMkLst>
        </pc:cxnChg>
      </pc:sldChg>
      <pc:sldChg chg="addSp modSp new mod">
        <pc:chgData name="Satoru" userId="f5f1b623-9aa9-4923-b86d-8ceaae247420" providerId="ADAL" clId="{B3C05AB9-B1BD-4BD7-838C-BE882769DB2A}" dt="2020-10-09T03:06:03.117" v="7152"/>
        <pc:sldMkLst>
          <pc:docMk/>
          <pc:sldMk cId="1386645746" sldId="1011"/>
        </pc:sldMkLst>
        <pc:spChg chg="mod">
          <ac:chgData name="Satoru" userId="f5f1b623-9aa9-4923-b86d-8ceaae247420" providerId="ADAL" clId="{B3C05AB9-B1BD-4BD7-838C-BE882769DB2A}" dt="2020-10-09T03:05:32.146" v="7150"/>
          <ac:spMkLst>
            <pc:docMk/>
            <pc:sldMk cId="1386645746" sldId="1011"/>
            <ac:spMk id="2" creationId="{B0CD7EC5-A407-457F-B418-BA17677D4CFF}"/>
          </ac:spMkLst>
        </pc:spChg>
        <pc:spChg chg="mod">
          <ac:chgData name="Satoru" userId="f5f1b623-9aa9-4923-b86d-8ceaae247420" providerId="ADAL" clId="{B3C05AB9-B1BD-4BD7-838C-BE882769DB2A}" dt="2020-10-09T03:05:44.716" v="7151"/>
          <ac:spMkLst>
            <pc:docMk/>
            <pc:sldMk cId="1386645746" sldId="1011"/>
            <ac:spMk id="4" creationId="{6B037440-6697-4318-8486-974E21373803}"/>
          </ac:spMkLst>
        </pc:spChg>
        <pc:spChg chg="add mod">
          <ac:chgData name="Satoru" userId="f5f1b623-9aa9-4923-b86d-8ceaae247420" providerId="ADAL" clId="{B3C05AB9-B1BD-4BD7-838C-BE882769DB2A}" dt="2020-10-09T03:06:03.117" v="7152"/>
          <ac:spMkLst>
            <pc:docMk/>
            <pc:sldMk cId="1386645746" sldId="1011"/>
            <ac:spMk id="7" creationId="{AB09AB8F-A1FC-4708-A450-944070C1B7BF}"/>
          </ac:spMkLst>
        </pc:spChg>
        <pc:spChg chg="mod">
          <ac:chgData name="Satoru" userId="f5f1b623-9aa9-4923-b86d-8ceaae247420" providerId="ADAL" clId="{B3C05AB9-B1BD-4BD7-838C-BE882769DB2A}" dt="2020-10-09T03:06:03.117" v="7152"/>
          <ac:spMkLst>
            <pc:docMk/>
            <pc:sldMk cId="1386645746" sldId="1011"/>
            <ac:spMk id="9" creationId="{293D11F3-64B2-42ED-B407-D74957F3C23C}"/>
          </ac:spMkLst>
        </pc:spChg>
        <pc:spChg chg="mod">
          <ac:chgData name="Satoru" userId="f5f1b623-9aa9-4923-b86d-8ceaae247420" providerId="ADAL" clId="{B3C05AB9-B1BD-4BD7-838C-BE882769DB2A}" dt="2020-10-09T03:06:03.117" v="7152"/>
          <ac:spMkLst>
            <pc:docMk/>
            <pc:sldMk cId="1386645746" sldId="1011"/>
            <ac:spMk id="10" creationId="{A231E049-6196-4618-A25F-0803220E8D06}"/>
          </ac:spMkLst>
        </pc:spChg>
        <pc:spChg chg="mod">
          <ac:chgData name="Satoru" userId="f5f1b623-9aa9-4923-b86d-8ceaae247420" providerId="ADAL" clId="{B3C05AB9-B1BD-4BD7-838C-BE882769DB2A}" dt="2020-10-09T03:06:03.117" v="7152"/>
          <ac:spMkLst>
            <pc:docMk/>
            <pc:sldMk cId="1386645746" sldId="1011"/>
            <ac:spMk id="11" creationId="{783073D0-D03D-48AF-A919-0E5536682079}"/>
          </ac:spMkLst>
        </pc:spChg>
        <pc:spChg chg="mod">
          <ac:chgData name="Satoru" userId="f5f1b623-9aa9-4923-b86d-8ceaae247420" providerId="ADAL" clId="{B3C05AB9-B1BD-4BD7-838C-BE882769DB2A}" dt="2020-10-09T03:06:03.117" v="7152"/>
          <ac:spMkLst>
            <pc:docMk/>
            <pc:sldMk cId="1386645746" sldId="1011"/>
            <ac:spMk id="12" creationId="{F747FE97-6C86-4B8A-8401-A8FC776B4107}"/>
          </ac:spMkLst>
        </pc:spChg>
        <pc:spChg chg="mod">
          <ac:chgData name="Satoru" userId="f5f1b623-9aa9-4923-b86d-8ceaae247420" providerId="ADAL" clId="{B3C05AB9-B1BD-4BD7-838C-BE882769DB2A}" dt="2020-10-09T03:06:03.117" v="7152"/>
          <ac:spMkLst>
            <pc:docMk/>
            <pc:sldMk cId="1386645746" sldId="1011"/>
            <ac:spMk id="13" creationId="{27D94464-78CC-44D8-BFE0-54A82EDE19FD}"/>
          </ac:spMkLst>
        </pc:spChg>
        <pc:spChg chg="mod">
          <ac:chgData name="Satoru" userId="f5f1b623-9aa9-4923-b86d-8ceaae247420" providerId="ADAL" clId="{B3C05AB9-B1BD-4BD7-838C-BE882769DB2A}" dt="2020-10-09T03:06:03.117" v="7152"/>
          <ac:spMkLst>
            <pc:docMk/>
            <pc:sldMk cId="1386645746" sldId="1011"/>
            <ac:spMk id="14" creationId="{034B513F-7A9D-45D9-A3BD-7FEBEA17D1EE}"/>
          </ac:spMkLst>
        </pc:spChg>
        <pc:spChg chg="mod">
          <ac:chgData name="Satoru" userId="f5f1b623-9aa9-4923-b86d-8ceaae247420" providerId="ADAL" clId="{B3C05AB9-B1BD-4BD7-838C-BE882769DB2A}" dt="2020-10-09T03:06:03.117" v="7152"/>
          <ac:spMkLst>
            <pc:docMk/>
            <pc:sldMk cId="1386645746" sldId="1011"/>
            <ac:spMk id="15" creationId="{459032B8-F47D-4654-A092-DB8051C7AC63}"/>
          </ac:spMkLst>
        </pc:spChg>
        <pc:spChg chg="mod">
          <ac:chgData name="Satoru" userId="f5f1b623-9aa9-4923-b86d-8ceaae247420" providerId="ADAL" clId="{B3C05AB9-B1BD-4BD7-838C-BE882769DB2A}" dt="2020-10-09T03:06:03.117" v="7152"/>
          <ac:spMkLst>
            <pc:docMk/>
            <pc:sldMk cId="1386645746" sldId="1011"/>
            <ac:spMk id="23" creationId="{63EE3E6F-FC4C-45D0-A91B-3490FFEDC23D}"/>
          </ac:spMkLst>
        </pc:spChg>
        <pc:spChg chg="mod">
          <ac:chgData name="Satoru" userId="f5f1b623-9aa9-4923-b86d-8ceaae247420" providerId="ADAL" clId="{B3C05AB9-B1BD-4BD7-838C-BE882769DB2A}" dt="2020-10-09T03:06:03.117" v="7152"/>
          <ac:spMkLst>
            <pc:docMk/>
            <pc:sldMk cId="1386645746" sldId="1011"/>
            <ac:spMk id="24" creationId="{CE5334A9-6A75-488F-B514-931090A0B20C}"/>
          </ac:spMkLst>
        </pc:spChg>
        <pc:spChg chg="mod">
          <ac:chgData name="Satoru" userId="f5f1b623-9aa9-4923-b86d-8ceaae247420" providerId="ADAL" clId="{B3C05AB9-B1BD-4BD7-838C-BE882769DB2A}" dt="2020-10-09T03:06:03.117" v="7152"/>
          <ac:spMkLst>
            <pc:docMk/>
            <pc:sldMk cId="1386645746" sldId="1011"/>
            <ac:spMk id="25" creationId="{4AAE44EF-B18F-46B2-86DA-12E8FEC8C581}"/>
          </ac:spMkLst>
        </pc:spChg>
        <pc:spChg chg="mod">
          <ac:chgData name="Satoru" userId="f5f1b623-9aa9-4923-b86d-8ceaae247420" providerId="ADAL" clId="{B3C05AB9-B1BD-4BD7-838C-BE882769DB2A}" dt="2020-10-09T03:06:03.117" v="7152"/>
          <ac:spMkLst>
            <pc:docMk/>
            <pc:sldMk cId="1386645746" sldId="1011"/>
            <ac:spMk id="26" creationId="{684B05C3-748B-454E-B8A6-DE542438F1EB}"/>
          </ac:spMkLst>
        </pc:spChg>
        <pc:spChg chg="mod">
          <ac:chgData name="Satoru" userId="f5f1b623-9aa9-4923-b86d-8ceaae247420" providerId="ADAL" clId="{B3C05AB9-B1BD-4BD7-838C-BE882769DB2A}" dt="2020-10-09T03:06:03.117" v="7152"/>
          <ac:spMkLst>
            <pc:docMk/>
            <pc:sldMk cId="1386645746" sldId="1011"/>
            <ac:spMk id="27" creationId="{4EEF7405-07C0-453D-A043-8BBE1A07B578}"/>
          </ac:spMkLst>
        </pc:spChg>
        <pc:spChg chg="mod">
          <ac:chgData name="Satoru" userId="f5f1b623-9aa9-4923-b86d-8ceaae247420" providerId="ADAL" clId="{B3C05AB9-B1BD-4BD7-838C-BE882769DB2A}" dt="2020-10-09T03:06:03.117" v="7152"/>
          <ac:spMkLst>
            <pc:docMk/>
            <pc:sldMk cId="1386645746" sldId="1011"/>
            <ac:spMk id="28" creationId="{BFA4386A-84DF-41F8-8674-4FC8A65F3595}"/>
          </ac:spMkLst>
        </pc:spChg>
        <pc:spChg chg="mod">
          <ac:chgData name="Satoru" userId="f5f1b623-9aa9-4923-b86d-8ceaae247420" providerId="ADAL" clId="{B3C05AB9-B1BD-4BD7-838C-BE882769DB2A}" dt="2020-10-09T03:06:03.117" v="7152"/>
          <ac:spMkLst>
            <pc:docMk/>
            <pc:sldMk cId="1386645746" sldId="1011"/>
            <ac:spMk id="29" creationId="{E38A780E-A589-4828-8FC0-04F49F5B2DD1}"/>
          </ac:spMkLst>
        </pc:spChg>
        <pc:spChg chg="mod">
          <ac:chgData name="Satoru" userId="f5f1b623-9aa9-4923-b86d-8ceaae247420" providerId="ADAL" clId="{B3C05AB9-B1BD-4BD7-838C-BE882769DB2A}" dt="2020-10-09T03:06:03.117" v="7152"/>
          <ac:spMkLst>
            <pc:docMk/>
            <pc:sldMk cId="1386645746" sldId="1011"/>
            <ac:spMk id="37" creationId="{4F63E5DB-E57C-42EE-9475-F55F2CE9D5DE}"/>
          </ac:spMkLst>
        </pc:spChg>
        <pc:spChg chg="mod">
          <ac:chgData name="Satoru" userId="f5f1b623-9aa9-4923-b86d-8ceaae247420" providerId="ADAL" clId="{B3C05AB9-B1BD-4BD7-838C-BE882769DB2A}" dt="2020-10-09T03:06:03.117" v="7152"/>
          <ac:spMkLst>
            <pc:docMk/>
            <pc:sldMk cId="1386645746" sldId="1011"/>
            <ac:spMk id="38" creationId="{E457CACD-09C5-400B-B026-DB8D9E8DE8A9}"/>
          </ac:spMkLst>
        </pc:spChg>
        <pc:spChg chg="mod">
          <ac:chgData name="Satoru" userId="f5f1b623-9aa9-4923-b86d-8ceaae247420" providerId="ADAL" clId="{B3C05AB9-B1BD-4BD7-838C-BE882769DB2A}" dt="2020-10-09T03:06:03.117" v="7152"/>
          <ac:spMkLst>
            <pc:docMk/>
            <pc:sldMk cId="1386645746" sldId="1011"/>
            <ac:spMk id="39" creationId="{5A6AE60E-61E3-47F0-A7D0-F7D9596EFAF5}"/>
          </ac:spMkLst>
        </pc:spChg>
        <pc:spChg chg="mod">
          <ac:chgData name="Satoru" userId="f5f1b623-9aa9-4923-b86d-8ceaae247420" providerId="ADAL" clId="{B3C05AB9-B1BD-4BD7-838C-BE882769DB2A}" dt="2020-10-09T03:06:03.117" v="7152"/>
          <ac:spMkLst>
            <pc:docMk/>
            <pc:sldMk cId="1386645746" sldId="1011"/>
            <ac:spMk id="40" creationId="{2BC70134-1E14-4257-9CF1-94A1552CAF35}"/>
          </ac:spMkLst>
        </pc:spChg>
        <pc:spChg chg="mod">
          <ac:chgData name="Satoru" userId="f5f1b623-9aa9-4923-b86d-8ceaae247420" providerId="ADAL" clId="{B3C05AB9-B1BD-4BD7-838C-BE882769DB2A}" dt="2020-10-09T03:06:03.117" v="7152"/>
          <ac:spMkLst>
            <pc:docMk/>
            <pc:sldMk cId="1386645746" sldId="1011"/>
            <ac:spMk id="41" creationId="{227D4068-72F3-46F4-BC0E-7FBB89DA1964}"/>
          </ac:spMkLst>
        </pc:spChg>
        <pc:spChg chg="mod">
          <ac:chgData name="Satoru" userId="f5f1b623-9aa9-4923-b86d-8ceaae247420" providerId="ADAL" clId="{B3C05AB9-B1BD-4BD7-838C-BE882769DB2A}" dt="2020-10-09T03:06:03.117" v="7152"/>
          <ac:spMkLst>
            <pc:docMk/>
            <pc:sldMk cId="1386645746" sldId="1011"/>
            <ac:spMk id="42" creationId="{C8FD5825-F630-423E-89E0-34EB9F6100E7}"/>
          </ac:spMkLst>
        </pc:spChg>
        <pc:spChg chg="mod">
          <ac:chgData name="Satoru" userId="f5f1b623-9aa9-4923-b86d-8ceaae247420" providerId="ADAL" clId="{B3C05AB9-B1BD-4BD7-838C-BE882769DB2A}" dt="2020-10-09T03:06:03.117" v="7152"/>
          <ac:spMkLst>
            <pc:docMk/>
            <pc:sldMk cId="1386645746" sldId="1011"/>
            <ac:spMk id="43" creationId="{E42A9675-2027-4DE0-9569-896EA2DCBEA7}"/>
          </ac:spMkLst>
        </pc:spChg>
        <pc:spChg chg="add mod">
          <ac:chgData name="Satoru" userId="f5f1b623-9aa9-4923-b86d-8ceaae247420" providerId="ADAL" clId="{B3C05AB9-B1BD-4BD7-838C-BE882769DB2A}" dt="2020-10-09T03:06:03.117" v="7152"/>
          <ac:spMkLst>
            <pc:docMk/>
            <pc:sldMk cId="1386645746" sldId="1011"/>
            <ac:spMk id="50" creationId="{68D53E10-B641-4FD6-9AC9-B88F84D523F0}"/>
          </ac:spMkLst>
        </pc:spChg>
        <pc:spChg chg="mod">
          <ac:chgData name="Satoru" userId="f5f1b623-9aa9-4923-b86d-8ceaae247420" providerId="ADAL" clId="{B3C05AB9-B1BD-4BD7-838C-BE882769DB2A}" dt="2020-10-09T03:06:03.117" v="7152"/>
          <ac:spMkLst>
            <pc:docMk/>
            <pc:sldMk cId="1386645746" sldId="1011"/>
            <ac:spMk id="54" creationId="{C91B88F7-3B2F-4C5E-B5E5-A98AA9ACBB93}"/>
          </ac:spMkLst>
        </pc:spChg>
        <pc:spChg chg="mod">
          <ac:chgData name="Satoru" userId="f5f1b623-9aa9-4923-b86d-8ceaae247420" providerId="ADAL" clId="{B3C05AB9-B1BD-4BD7-838C-BE882769DB2A}" dt="2020-10-09T03:06:03.117" v="7152"/>
          <ac:spMkLst>
            <pc:docMk/>
            <pc:sldMk cId="1386645746" sldId="1011"/>
            <ac:spMk id="58" creationId="{61A765DE-95FB-4EF5-9BED-7BA05C6A1638}"/>
          </ac:spMkLst>
        </pc:spChg>
        <pc:spChg chg="mod">
          <ac:chgData name="Satoru" userId="f5f1b623-9aa9-4923-b86d-8ceaae247420" providerId="ADAL" clId="{B3C05AB9-B1BD-4BD7-838C-BE882769DB2A}" dt="2020-10-09T03:06:03.117" v="7152"/>
          <ac:spMkLst>
            <pc:docMk/>
            <pc:sldMk cId="1386645746" sldId="1011"/>
            <ac:spMk id="62" creationId="{0CE519C0-82C1-4170-8D17-FF02347167E1}"/>
          </ac:spMkLst>
        </pc:spChg>
        <pc:spChg chg="add mod">
          <ac:chgData name="Satoru" userId="f5f1b623-9aa9-4923-b86d-8ceaae247420" providerId="ADAL" clId="{B3C05AB9-B1BD-4BD7-838C-BE882769DB2A}" dt="2020-10-09T03:06:03.117" v="7152"/>
          <ac:spMkLst>
            <pc:docMk/>
            <pc:sldMk cId="1386645746" sldId="1011"/>
            <ac:spMk id="63" creationId="{AF0951C6-47E6-4CF0-A0FC-6D27BF3E1CC1}"/>
          </ac:spMkLst>
        </pc:spChg>
        <pc:spChg chg="add mod">
          <ac:chgData name="Satoru" userId="f5f1b623-9aa9-4923-b86d-8ceaae247420" providerId="ADAL" clId="{B3C05AB9-B1BD-4BD7-838C-BE882769DB2A}" dt="2020-10-09T03:06:03.117" v="7152"/>
          <ac:spMkLst>
            <pc:docMk/>
            <pc:sldMk cId="1386645746" sldId="1011"/>
            <ac:spMk id="64" creationId="{7F7C202D-EFC1-427A-B7B0-684A0851EA96}"/>
          </ac:spMkLst>
        </pc:spChg>
        <pc:spChg chg="add mod">
          <ac:chgData name="Satoru" userId="f5f1b623-9aa9-4923-b86d-8ceaae247420" providerId="ADAL" clId="{B3C05AB9-B1BD-4BD7-838C-BE882769DB2A}" dt="2020-10-09T03:06:03.117" v="7152"/>
          <ac:spMkLst>
            <pc:docMk/>
            <pc:sldMk cId="1386645746" sldId="1011"/>
            <ac:spMk id="65" creationId="{635F4481-BFE4-4551-9CD2-B6D91F5BB64D}"/>
          </ac:spMkLst>
        </pc:spChg>
        <pc:spChg chg="add mod">
          <ac:chgData name="Satoru" userId="f5f1b623-9aa9-4923-b86d-8ceaae247420" providerId="ADAL" clId="{B3C05AB9-B1BD-4BD7-838C-BE882769DB2A}" dt="2020-10-09T03:06:03.117" v="7152"/>
          <ac:spMkLst>
            <pc:docMk/>
            <pc:sldMk cId="1386645746" sldId="1011"/>
            <ac:spMk id="66" creationId="{E7F0E838-578A-4071-9FAB-7FFCC143E0A9}"/>
          </ac:spMkLst>
        </pc:spChg>
        <pc:spChg chg="add mod">
          <ac:chgData name="Satoru" userId="f5f1b623-9aa9-4923-b86d-8ceaae247420" providerId="ADAL" clId="{B3C05AB9-B1BD-4BD7-838C-BE882769DB2A}" dt="2020-10-09T03:06:03.117" v="7152"/>
          <ac:spMkLst>
            <pc:docMk/>
            <pc:sldMk cId="1386645746" sldId="1011"/>
            <ac:spMk id="67" creationId="{E0A965FD-3115-43DC-A7EA-62779BDB1103}"/>
          </ac:spMkLst>
        </pc:spChg>
        <pc:grpChg chg="add mod">
          <ac:chgData name="Satoru" userId="f5f1b623-9aa9-4923-b86d-8ceaae247420" providerId="ADAL" clId="{B3C05AB9-B1BD-4BD7-838C-BE882769DB2A}" dt="2020-10-09T03:06:03.117" v="7152"/>
          <ac:grpSpMkLst>
            <pc:docMk/>
            <pc:sldMk cId="1386645746" sldId="1011"/>
            <ac:grpSpMk id="8" creationId="{7C7638ED-77F6-4F4B-BB3E-1F6673BFB6CC}"/>
          </ac:grpSpMkLst>
        </pc:grpChg>
        <pc:grpChg chg="add mod">
          <ac:chgData name="Satoru" userId="f5f1b623-9aa9-4923-b86d-8ceaae247420" providerId="ADAL" clId="{B3C05AB9-B1BD-4BD7-838C-BE882769DB2A}" dt="2020-10-09T03:06:03.117" v="7152"/>
          <ac:grpSpMkLst>
            <pc:docMk/>
            <pc:sldMk cId="1386645746" sldId="1011"/>
            <ac:grpSpMk id="22" creationId="{05E4DB3E-BEF2-49E5-9E9A-FC1A305218EE}"/>
          </ac:grpSpMkLst>
        </pc:grpChg>
        <pc:grpChg chg="add mod">
          <ac:chgData name="Satoru" userId="f5f1b623-9aa9-4923-b86d-8ceaae247420" providerId="ADAL" clId="{B3C05AB9-B1BD-4BD7-838C-BE882769DB2A}" dt="2020-10-09T03:06:03.117" v="7152"/>
          <ac:grpSpMkLst>
            <pc:docMk/>
            <pc:sldMk cId="1386645746" sldId="1011"/>
            <ac:grpSpMk id="36" creationId="{C45C9EEC-D6C0-430B-8086-9950476D9E1A}"/>
          </ac:grpSpMkLst>
        </pc:grpChg>
        <pc:grpChg chg="add mod">
          <ac:chgData name="Satoru" userId="f5f1b623-9aa9-4923-b86d-8ceaae247420" providerId="ADAL" clId="{B3C05AB9-B1BD-4BD7-838C-BE882769DB2A}" dt="2020-10-09T03:06:03.117" v="7152"/>
          <ac:grpSpMkLst>
            <pc:docMk/>
            <pc:sldMk cId="1386645746" sldId="1011"/>
            <ac:grpSpMk id="51" creationId="{911BEB26-9542-46DD-8C8F-66F018A911F7}"/>
          </ac:grpSpMkLst>
        </pc:grpChg>
        <pc:grpChg chg="add mod">
          <ac:chgData name="Satoru" userId="f5f1b623-9aa9-4923-b86d-8ceaae247420" providerId="ADAL" clId="{B3C05AB9-B1BD-4BD7-838C-BE882769DB2A}" dt="2020-10-09T03:06:03.117" v="7152"/>
          <ac:grpSpMkLst>
            <pc:docMk/>
            <pc:sldMk cId="1386645746" sldId="1011"/>
            <ac:grpSpMk id="55" creationId="{9144391E-126D-4F61-BD03-808AAAD6D4E1}"/>
          </ac:grpSpMkLst>
        </pc:grpChg>
        <pc:grpChg chg="add mod">
          <ac:chgData name="Satoru" userId="f5f1b623-9aa9-4923-b86d-8ceaae247420" providerId="ADAL" clId="{B3C05AB9-B1BD-4BD7-838C-BE882769DB2A}" dt="2020-10-09T03:06:03.117" v="7152"/>
          <ac:grpSpMkLst>
            <pc:docMk/>
            <pc:sldMk cId="1386645746" sldId="1011"/>
            <ac:grpSpMk id="59" creationId="{42F63282-2749-4D00-9956-5DB0745E54CC}"/>
          </ac:grpSpMkLst>
        </pc:grpChg>
        <pc:picChg chg="add mod">
          <ac:chgData name="Satoru" userId="f5f1b623-9aa9-4923-b86d-8ceaae247420" providerId="ADAL" clId="{B3C05AB9-B1BD-4BD7-838C-BE882769DB2A}" dt="2020-10-09T03:06:03.117" v="7152"/>
          <ac:picMkLst>
            <pc:docMk/>
            <pc:sldMk cId="1386645746" sldId="1011"/>
            <ac:picMk id="6" creationId="{C1918186-276F-4AC0-8296-3BB510DF9886}"/>
          </ac:picMkLst>
        </pc:picChg>
        <pc:cxnChg chg="mod">
          <ac:chgData name="Satoru" userId="f5f1b623-9aa9-4923-b86d-8ceaae247420" providerId="ADAL" clId="{B3C05AB9-B1BD-4BD7-838C-BE882769DB2A}" dt="2020-10-09T03:06:03.117" v="7152"/>
          <ac:cxnSpMkLst>
            <pc:docMk/>
            <pc:sldMk cId="1386645746" sldId="1011"/>
            <ac:cxnSpMk id="16" creationId="{DFAA780C-0DB8-49A6-A1F6-54B660212EE4}"/>
          </ac:cxnSpMkLst>
        </pc:cxnChg>
        <pc:cxnChg chg="mod">
          <ac:chgData name="Satoru" userId="f5f1b623-9aa9-4923-b86d-8ceaae247420" providerId="ADAL" clId="{B3C05AB9-B1BD-4BD7-838C-BE882769DB2A}" dt="2020-10-09T03:06:03.117" v="7152"/>
          <ac:cxnSpMkLst>
            <pc:docMk/>
            <pc:sldMk cId="1386645746" sldId="1011"/>
            <ac:cxnSpMk id="17" creationId="{4FBCF728-F589-4A9A-94CC-8F9852C9164A}"/>
          </ac:cxnSpMkLst>
        </pc:cxnChg>
        <pc:cxnChg chg="mod">
          <ac:chgData name="Satoru" userId="f5f1b623-9aa9-4923-b86d-8ceaae247420" providerId="ADAL" clId="{B3C05AB9-B1BD-4BD7-838C-BE882769DB2A}" dt="2020-10-09T03:06:03.117" v="7152"/>
          <ac:cxnSpMkLst>
            <pc:docMk/>
            <pc:sldMk cId="1386645746" sldId="1011"/>
            <ac:cxnSpMk id="18" creationId="{569BA323-A3FD-459C-AAF6-31A4157DCC84}"/>
          </ac:cxnSpMkLst>
        </pc:cxnChg>
        <pc:cxnChg chg="mod">
          <ac:chgData name="Satoru" userId="f5f1b623-9aa9-4923-b86d-8ceaae247420" providerId="ADAL" clId="{B3C05AB9-B1BD-4BD7-838C-BE882769DB2A}" dt="2020-10-09T03:06:03.117" v="7152"/>
          <ac:cxnSpMkLst>
            <pc:docMk/>
            <pc:sldMk cId="1386645746" sldId="1011"/>
            <ac:cxnSpMk id="19" creationId="{F5DFA4E0-9B4F-4AB3-B93E-05E621325C44}"/>
          </ac:cxnSpMkLst>
        </pc:cxnChg>
        <pc:cxnChg chg="mod">
          <ac:chgData name="Satoru" userId="f5f1b623-9aa9-4923-b86d-8ceaae247420" providerId="ADAL" clId="{B3C05AB9-B1BD-4BD7-838C-BE882769DB2A}" dt="2020-10-09T03:06:03.117" v="7152"/>
          <ac:cxnSpMkLst>
            <pc:docMk/>
            <pc:sldMk cId="1386645746" sldId="1011"/>
            <ac:cxnSpMk id="20" creationId="{71876BB4-D269-4257-B0DF-62D6E72EF38B}"/>
          </ac:cxnSpMkLst>
        </pc:cxnChg>
        <pc:cxnChg chg="mod">
          <ac:chgData name="Satoru" userId="f5f1b623-9aa9-4923-b86d-8ceaae247420" providerId="ADAL" clId="{B3C05AB9-B1BD-4BD7-838C-BE882769DB2A}" dt="2020-10-09T03:06:03.117" v="7152"/>
          <ac:cxnSpMkLst>
            <pc:docMk/>
            <pc:sldMk cId="1386645746" sldId="1011"/>
            <ac:cxnSpMk id="21" creationId="{058F22E3-E198-4A81-B7B2-C45829373B79}"/>
          </ac:cxnSpMkLst>
        </pc:cxnChg>
        <pc:cxnChg chg="mod">
          <ac:chgData name="Satoru" userId="f5f1b623-9aa9-4923-b86d-8ceaae247420" providerId="ADAL" clId="{B3C05AB9-B1BD-4BD7-838C-BE882769DB2A}" dt="2020-10-09T03:06:03.117" v="7152"/>
          <ac:cxnSpMkLst>
            <pc:docMk/>
            <pc:sldMk cId="1386645746" sldId="1011"/>
            <ac:cxnSpMk id="30" creationId="{5B3A1971-E8BF-40DC-85D6-4D9C0A275938}"/>
          </ac:cxnSpMkLst>
        </pc:cxnChg>
        <pc:cxnChg chg="mod">
          <ac:chgData name="Satoru" userId="f5f1b623-9aa9-4923-b86d-8ceaae247420" providerId="ADAL" clId="{B3C05AB9-B1BD-4BD7-838C-BE882769DB2A}" dt="2020-10-09T03:06:03.117" v="7152"/>
          <ac:cxnSpMkLst>
            <pc:docMk/>
            <pc:sldMk cId="1386645746" sldId="1011"/>
            <ac:cxnSpMk id="31" creationId="{3A21CC6B-542C-4260-8B8D-7DB247736546}"/>
          </ac:cxnSpMkLst>
        </pc:cxnChg>
        <pc:cxnChg chg="mod">
          <ac:chgData name="Satoru" userId="f5f1b623-9aa9-4923-b86d-8ceaae247420" providerId="ADAL" clId="{B3C05AB9-B1BD-4BD7-838C-BE882769DB2A}" dt="2020-10-09T03:06:03.117" v="7152"/>
          <ac:cxnSpMkLst>
            <pc:docMk/>
            <pc:sldMk cId="1386645746" sldId="1011"/>
            <ac:cxnSpMk id="32" creationId="{A1ACEA25-4A12-4FB9-BE43-0B758CD834AE}"/>
          </ac:cxnSpMkLst>
        </pc:cxnChg>
        <pc:cxnChg chg="mod">
          <ac:chgData name="Satoru" userId="f5f1b623-9aa9-4923-b86d-8ceaae247420" providerId="ADAL" clId="{B3C05AB9-B1BD-4BD7-838C-BE882769DB2A}" dt="2020-10-09T03:06:03.117" v="7152"/>
          <ac:cxnSpMkLst>
            <pc:docMk/>
            <pc:sldMk cId="1386645746" sldId="1011"/>
            <ac:cxnSpMk id="33" creationId="{D4CAC7DA-B224-4A58-803F-51C0D5E287CF}"/>
          </ac:cxnSpMkLst>
        </pc:cxnChg>
        <pc:cxnChg chg="mod">
          <ac:chgData name="Satoru" userId="f5f1b623-9aa9-4923-b86d-8ceaae247420" providerId="ADAL" clId="{B3C05AB9-B1BD-4BD7-838C-BE882769DB2A}" dt="2020-10-09T03:06:03.117" v="7152"/>
          <ac:cxnSpMkLst>
            <pc:docMk/>
            <pc:sldMk cId="1386645746" sldId="1011"/>
            <ac:cxnSpMk id="34" creationId="{F952ED8B-D515-4618-B626-029224C5A260}"/>
          </ac:cxnSpMkLst>
        </pc:cxnChg>
        <pc:cxnChg chg="mod">
          <ac:chgData name="Satoru" userId="f5f1b623-9aa9-4923-b86d-8ceaae247420" providerId="ADAL" clId="{B3C05AB9-B1BD-4BD7-838C-BE882769DB2A}" dt="2020-10-09T03:06:03.117" v="7152"/>
          <ac:cxnSpMkLst>
            <pc:docMk/>
            <pc:sldMk cId="1386645746" sldId="1011"/>
            <ac:cxnSpMk id="35" creationId="{7699F978-9A26-4EBE-BF4F-6DE2D95F6747}"/>
          </ac:cxnSpMkLst>
        </pc:cxnChg>
        <pc:cxnChg chg="mod">
          <ac:chgData name="Satoru" userId="f5f1b623-9aa9-4923-b86d-8ceaae247420" providerId="ADAL" clId="{B3C05AB9-B1BD-4BD7-838C-BE882769DB2A}" dt="2020-10-09T03:06:03.117" v="7152"/>
          <ac:cxnSpMkLst>
            <pc:docMk/>
            <pc:sldMk cId="1386645746" sldId="1011"/>
            <ac:cxnSpMk id="44" creationId="{4EE35A93-2F5A-4CC9-B801-8F59EA464B29}"/>
          </ac:cxnSpMkLst>
        </pc:cxnChg>
        <pc:cxnChg chg="mod">
          <ac:chgData name="Satoru" userId="f5f1b623-9aa9-4923-b86d-8ceaae247420" providerId="ADAL" clId="{B3C05AB9-B1BD-4BD7-838C-BE882769DB2A}" dt="2020-10-09T03:06:03.117" v="7152"/>
          <ac:cxnSpMkLst>
            <pc:docMk/>
            <pc:sldMk cId="1386645746" sldId="1011"/>
            <ac:cxnSpMk id="45" creationId="{91FA8BAA-5E53-4B98-AB1F-96E4D5BDC8BF}"/>
          </ac:cxnSpMkLst>
        </pc:cxnChg>
        <pc:cxnChg chg="mod">
          <ac:chgData name="Satoru" userId="f5f1b623-9aa9-4923-b86d-8ceaae247420" providerId="ADAL" clId="{B3C05AB9-B1BD-4BD7-838C-BE882769DB2A}" dt="2020-10-09T03:06:03.117" v="7152"/>
          <ac:cxnSpMkLst>
            <pc:docMk/>
            <pc:sldMk cId="1386645746" sldId="1011"/>
            <ac:cxnSpMk id="46" creationId="{F86B83F2-9779-4015-9831-1FE395646252}"/>
          </ac:cxnSpMkLst>
        </pc:cxnChg>
        <pc:cxnChg chg="mod">
          <ac:chgData name="Satoru" userId="f5f1b623-9aa9-4923-b86d-8ceaae247420" providerId="ADAL" clId="{B3C05AB9-B1BD-4BD7-838C-BE882769DB2A}" dt="2020-10-09T03:06:03.117" v="7152"/>
          <ac:cxnSpMkLst>
            <pc:docMk/>
            <pc:sldMk cId="1386645746" sldId="1011"/>
            <ac:cxnSpMk id="47" creationId="{4C912F04-7E59-463C-908B-CDE6BAEDF5F9}"/>
          </ac:cxnSpMkLst>
        </pc:cxnChg>
        <pc:cxnChg chg="mod">
          <ac:chgData name="Satoru" userId="f5f1b623-9aa9-4923-b86d-8ceaae247420" providerId="ADAL" clId="{B3C05AB9-B1BD-4BD7-838C-BE882769DB2A}" dt="2020-10-09T03:06:03.117" v="7152"/>
          <ac:cxnSpMkLst>
            <pc:docMk/>
            <pc:sldMk cId="1386645746" sldId="1011"/>
            <ac:cxnSpMk id="48" creationId="{928AA707-3930-4852-A26C-5ECF31815A6D}"/>
          </ac:cxnSpMkLst>
        </pc:cxnChg>
        <pc:cxnChg chg="mod">
          <ac:chgData name="Satoru" userId="f5f1b623-9aa9-4923-b86d-8ceaae247420" providerId="ADAL" clId="{B3C05AB9-B1BD-4BD7-838C-BE882769DB2A}" dt="2020-10-09T03:06:03.117" v="7152"/>
          <ac:cxnSpMkLst>
            <pc:docMk/>
            <pc:sldMk cId="1386645746" sldId="1011"/>
            <ac:cxnSpMk id="49" creationId="{A65322D6-A217-46F1-8E66-673FE3D3C1FD}"/>
          </ac:cxnSpMkLst>
        </pc:cxnChg>
        <pc:cxnChg chg="mod">
          <ac:chgData name="Satoru" userId="f5f1b623-9aa9-4923-b86d-8ceaae247420" providerId="ADAL" clId="{B3C05AB9-B1BD-4BD7-838C-BE882769DB2A}" dt="2020-10-09T03:06:03.117" v="7152"/>
          <ac:cxnSpMkLst>
            <pc:docMk/>
            <pc:sldMk cId="1386645746" sldId="1011"/>
            <ac:cxnSpMk id="52" creationId="{6DD4BBFD-37AA-44DB-8C43-BF8F0EEE600F}"/>
          </ac:cxnSpMkLst>
        </pc:cxnChg>
        <pc:cxnChg chg="mod">
          <ac:chgData name="Satoru" userId="f5f1b623-9aa9-4923-b86d-8ceaae247420" providerId="ADAL" clId="{B3C05AB9-B1BD-4BD7-838C-BE882769DB2A}" dt="2020-10-09T03:06:03.117" v="7152"/>
          <ac:cxnSpMkLst>
            <pc:docMk/>
            <pc:sldMk cId="1386645746" sldId="1011"/>
            <ac:cxnSpMk id="53" creationId="{CBDC042E-ACD7-4549-87CF-3B91FD9B5BE1}"/>
          </ac:cxnSpMkLst>
        </pc:cxnChg>
        <pc:cxnChg chg="mod">
          <ac:chgData name="Satoru" userId="f5f1b623-9aa9-4923-b86d-8ceaae247420" providerId="ADAL" clId="{B3C05AB9-B1BD-4BD7-838C-BE882769DB2A}" dt="2020-10-09T03:06:03.117" v="7152"/>
          <ac:cxnSpMkLst>
            <pc:docMk/>
            <pc:sldMk cId="1386645746" sldId="1011"/>
            <ac:cxnSpMk id="56" creationId="{3555BE83-7BA0-4C4C-9967-89FB1B2FBE92}"/>
          </ac:cxnSpMkLst>
        </pc:cxnChg>
        <pc:cxnChg chg="mod">
          <ac:chgData name="Satoru" userId="f5f1b623-9aa9-4923-b86d-8ceaae247420" providerId="ADAL" clId="{B3C05AB9-B1BD-4BD7-838C-BE882769DB2A}" dt="2020-10-09T03:06:03.117" v="7152"/>
          <ac:cxnSpMkLst>
            <pc:docMk/>
            <pc:sldMk cId="1386645746" sldId="1011"/>
            <ac:cxnSpMk id="57" creationId="{7C609D8A-4300-4529-9FBA-DDBD23CB8DB5}"/>
          </ac:cxnSpMkLst>
        </pc:cxnChg>
        <pc:cxnChg chg="mod">
          <ac:chgData name="Satoru" userId="f5f1b623-9aa9-4923-b86d-8ceaae247420" providerId="ADAL" clId="{B3C05AB9-B1BD-4BD7-838C-BE882769DB2A}" dt="2020-10-09T03:06:03.117" v="7152"/>
          <ac:cxnSpMkLst>
            <pc:docMk/>
            <pc:sldMk cId="1386645746" sldId="1011"/>
            <ac:cxnSpMk id="60" creationId="{A3374CA8-7DB9-4EEC-9B52-F655418EB728}"/>
          </ac:cxnSpMkLst>
        </pc:cxnChg>
        <pc:cxnChg chg="mod">
          <ac:chgData name="Satoru" userId="f5f1b623-9aa9-4923-b86d-8ceaae247420" providerId="ADAL" clId="{B3C05AB9-B1BD-4BD7-838C-BE882769DB2A}" dt="2020-10-09T03:06:03.117" v="7152"/>
          <ac:cxnSpMkLst>
            <pc:docMk/>
            <pc:sldMk cId="1386645746" sldId="1011"/>
            <ac:cxnSpMk id="61" creationId="{B6778D1B-9785-4D02-851B-B4264AE0174C}"/>
          </ac:cxnSpMkLst>
        </pc:cxnChg>
      </pc:sldChg>
      <pc:sldChg chg="modSp new mod">
        <pc:chgData name="Satoru" userId="f5f1b623-9aa9-4923-b86d-8ceaae247420" providerId="ADAL" clId="{B3C05AB9-B1BD-4BD7-838C-BE882769DB2A}" dt="2020-10-09T03:08:42.528" v="7196" actId="403"/>
        <pc:sldMkLst>
          <pc:docMk/>
          <pc:sldMk cId="468522633" sldId="1012"/>
        </pc:sldMkLst>
        <pc:spChg chg="mod">
          <ac:chgData name="Satoru" userId="f5f1b623-9aa9-4923-b86d-8ceaae247420" providerId="ADAL" clId="{B3C05AB9-B1BD-4BD7-838C-BE882769DB2A}" dt="2020-10-09T03:06:59.444" v="7183" actId="20577"/>
          <ac:spMkLst>
            <pc:docMk/>
            <pc:sldMk cId="468522633" sldId="1012"/>
            <ac:spMk id="2" creationId="{1DB1AFC7-F6DB-479C-93C1-5A2756712731}"/>
          </ac:spMkLst>
        </pc:spChg>
        <pc:spChg chg="mod">
          <ac:chgData name="Satoru" userId="f5f1b623-9aa9-4923-b86d-8ceaae247420" providerId="ADAL" clId="{B3C05AB9-B1BD-4BD7-838C-BE882769DB2A}" dt="2020-10-09T03:08:42.528" v="7196" actId="403"/>
          <ac:spMkLst>
            <pc:docMk/>
            <pc:sldMk cId="468522633" sldId="1012"/>
            <ac:spMk id="4" creationId="{683CE5D7-FE40-4B38-9F09-B924536496D9}"/>
          </ac:spMkLst>
        </pc:spChg>
      </pc:sldChg>
      <pc:sldChg chg="addSp delSp modSp new mod modAnim">
        <pc:chgData name="Satoru" userId="f5f1b623-9aa9-4923-b86d-8ceaae247420" providerId="ADAL" clId="{B3C05AB9-B1BD-4BD7-838C-BE882769DB2A}" dt="2020-10-09T03:10:09.279" v="7252"/>
        <pc:sldMkLst>
          <pc:docMk/>
          <pc:sldMk cId="2689267752" sldId="1013"/>
        </pc:sldMkLst>
        <pc:spChg chg="mod">
          <ac:chgData name="Satoru" userId="f5f1b623-9aa9-4923-b86d-8ceaae247420" providerId="ADAL" clId="{B3C05AB9-B1BD-4BD7-838C-BE882769DB2A}" dt="2020-10-09T03:09:44.116" v="7250" actId="20577"/>
          <ac:spMkLst>
            <pc:docMk/>
            <pc:sldMk cId="2689267752" sldId="1013"/>
            <ac:spMk id="2" creationId="{7FBD6E21-0A5A-4AAF-9531-0FEA6EDF5245}"/>
          </ac:spMkLst>
        </pc:spChg>
        <pc:spChg chg="del">
          <ac:chgData name="Satoru" userId="f5f1b623-9aa9-4923-b86d-8ceaae247420" providerId="ADAL" clId="{B3C05AB9-B1BD-4BD7-838C-BE882769DB2A}" dt="2020-10-09T03:09:50.992" v="7251" actId="478"/>
          <ac:spMkLst>
            <pc:docMk/>
            <pc:sldMk cId="2689267752" sldId="1013"/>
            <ac:spMk id="4" creationId="{E3278966-917C-40B0-A9DB-6F778BB45CBE}"/>
          </ac:spMkLst>
        </pc:spChg>
        <pc:spChg chg="mod">
          <ac:chgData name="Satoru" userId="f5f1b623-9aa9-4923-b86d-8ceaae247420" providerId="ADAL" clId="{B3C05AB9-B1BD-4BD7-838C-BE882769DB2A}" dt="2020-10-09T03:10:09.279" v="7252"/>
          <ac:spMkLst>
            <pc:docMk/>
            <pc:sldMk cId="2689267752" sldId="1013"/>
            <ac:spMk id="8" creationId="{9CB9C75A-C777-4115-9ECE-5F0E45281AAA}"/>
          </ac:spMkLst>
        </pc:spChg>
        <pc:grpChg chg="add mod">
          <ac:chgData name="Satoru" userId="f5f1b623-9aa9-4923-b86d-8ceaae247420" providerId="ADAL" clId="{B3C05AB9-B1BD-4BD7-838C-BE882769DB2A}" dt="2020-10-09T03:10:09.279" v="7252"/>
          <ac:grpSpMkLst>
            <pc:docMk/>
            <pc:sldMk cId="2689267752" sldId="1013"/>
            <ac:grpSpMk id="6" creationId="{8244EB7F-3F8A-4207-8E66-2F95EC2B6AF2}"/>
          </ac:grpSpMkLst>
        </pc:grpChg>
        <pc:picChg chg="mod">
          <ac:chgData name="Satoru" userId="f5f1b623-9aa9-4923-b86d-8ceaae247420" providerId="ADAL" clId="{B3C05AB9-B1BD-4BD7-838C-BE882769DB2A}" dt="2020-10-09T03:10:09.279" v="7252"/>
          <ac:picMkLst>
            <pc:docMk/>
            <pc:sldMk cId="2689267752" sldId="1013"/>
            <ac:picMk id="7" creationId="{F3016392-4AF3-4792-BFC3-815AD4EC8691}"/>
          </ac:picMkLst>
        </pc:picChg>
        <pc:picChg chg="add mod">
          <ac:chgData name="Satoru" userId="f5f1b623-9aa9-4923-b86d-8ceaae247420" providerId="ADAL" clId="{B3C05AB9-B1BD-4BD7-838C-BE882769DB2A}" dt="2020-10-09T03:10:09.279" v="7252"/>
          <ac:picMkLst>
            <pc:docMk/>
            <pc:sldMk cId="2689267752" sldId="1013"/>
            <ac:picMk id="9" creationId="{ACE58146-7EDD-4B3D-8943-40A6017E7F72}"/>
          </ac:picMkLst>
        </pc:picChg>
        <pc:picChg chg="add mod">
          <ac:chgData name="Satoru" userId="f5f1b623-9aa9-4923-b86d-8ceaae247420" providerId="ADAL" clId="{B3C05AB9-B1BD-4BD7-838C-BE882769DB2A}" dt="2020-10-09T03:10:09.279" v="7252"/>
          <ac:picMkLst>
            <pc:docMk/>
            <pc:sldMk cId="2689267752" sldId="1013"/>
            <ac:picMk id="10" creationId="{B1C0AB60-67B0-41B0-8615-0EAF75E16C05}"/>
          </ac:picMkLst>
        </pc:picChg>
        <pc:picChg chg="add mod">
          <ac:chgData name="Satoru" userId="f5f1b623-9aa9-4923-b86d-8ceaae247420" providerId="ADAL" clId="{B3C05AB9-B1BD-4BD7-838C-BE882769DB2A}" dt="2020-10-09T03:10:09.279" v="7252"/>
          <ac:picMkLst>
            <pc:docMk/>
            <pc:sldMk cId="2689267752" sldId="1013"/>
            <ac:picMk id="11" creationId="{56A7BF51-0E78-4CC4-9672-7A54E7F187C1}"/>
          </ac:picMkLst>
        </pc:picChg>
        <pc:picChg chg="add mod">
          <ac:chgData name="Satoru" userId="f5f1b623-9aa9-4923-b86d-8ceaae247420" providerId="ADAL" clId="{B3C05AB9-B1BD-4BD7-838C-BE882769DB2A}" dt="2020-10-09T03:10:09.279" v="7252"/>
          <ac:picMkLst>
            <pc:docMk/>
            <pc:sldMk cId="2689267752" sldId="1013"/>
            <ac:picMk id="12" creationId="{5EA7D233-8AE6-4BE8-AA47-D5BFF756F5B6}"/>
          </ac:picMkLst>
        </pc:picChg>
        <pc:picChg chg="add mod">
          <ac:chgData name="Satoru" userId="f5f1b623-9aa9-4923-b86d-8ceaae247420" providerId="ADAL" clId="{B3C05AB9-B1BD-4BD7-838C-BE882769DB2A}" dt="2020-10-09T03:10:09.279" v="7252"/>
          <ac:picMkLst>
            <pc:docMk/>
            <pc:sldMk cId="2689267752" sldId="1013"/>
            <ac:picMk id="13" creationId="{08E3CAF3-407C-489D-8C6E-A992A06F9F3C}"/>
          </ac:picMkLst>
        </pc:picChg>
      </pc:sldChg>
      <pc:sldChg chg="addSp modSp new mod">
        <pc:chgData name="Satoru" userId="f5f1b623-9aa9-4923-b86d-8ceaae247420" providerId="ADAL" clId="{B3C05AB9-B1BD-4BD7-838C-BE882769DB2A}" dt="2020-10-10T00:10:15.068" v="10144" actId="20577"/>
        <pc:sldMkLst>
          <pc:docMk/>
          <pc:sldMk cId="2295973386" sldId="1014"/>
        </pc:sldMkLst>
        <pc:spChg chg="mod">
          <ac:chgData name="Satoru" userId="f5f1b623-9aa9-4923-b86d-8ceaae247420" providerId="ADAL" clId="{B3C05AB9-B1BD-4BD7-838C-BE882769DB2A}" dt="2020-10-09T03:18:24.363" v="7261" actId="20577"/>
          <ac:spMkLst>
            <pc:docMk/>
            <pc:sldMk cId="2295973386" sldId="1014"/>
            <ac:spMk id="2" creationId="{99E31761-6479-4097-9284-6A367AE7DE21}"/>
          </ac:spMkLst>
        </pc:spChg>
        <pc:spChg chg="mod">
          <ac:chgData name="Satoru" userId="f5f1b623-9aa9-4923-b86d-8ceaae247420" providerId="ADAL" clId="{B3C05AB9-B1BD-4BD7-838C-BE882769DB2A}" dt="2020-10-10T00:10:15.068" v="10144" actId="20577"/>
          <ac:spMkLst>
            <pc:docMk/>
            <pc:sldMk cId="2295973386" sldId="1014"/>
            <ac:spMk id="4" creationId="{409E761D-37CD-4F0A-882D-7BF892AF32DD}"/>
          </ac:spMkLst>
        </pc:spChg>
        <pc:picChg chg="add mod">
          <ac:chgData name="Satoru" userId="f5f1b623-9aa9-4923-b86d-8ceaae247420" providerId="ADAL" clId="{B3C05AB9-B1BD-4BD7-838C-BE882769DB2A}" dt="2020-10-09T14:59:27.689" v="8081" actId="1076"/>
          <ac:picMkLst>
            <pc:docMk/>
            <pc:sldMk cId="2295973386" sldId="1014"/>
            <ac:picMk id="7" creationId="{B7C26A34-0EEC-4974-A171-69825D8459FC}"/>
          </ac:picMkLst>
        </pc:picChg>
        <pc:picChg chg="add mod ord">
          <ac:chgData name="Satoru" userId="f5f1b623-9aa9-4923-b86d-8ceaae247420" providerId="ADAL" clId="{B3C05AB9-B1BD-4BD7-838C-BE882769DB2A}" dt="2020-10-09T16:55:42.429" v="8207" actId="1076"/>
          <ac:picMkLst>
            <pc:docMk/>
            <pc:sldMk cId="2295973386" sldId="1014"/>
            <ac:picMk id="9" creationId="{E307D9A8-8DA7-4136-B8F2-14911CDED86E}"/>
          </ac:picMkLst>
        </pc:picChg>
      </pc:sldChg>
      <pc:sldChg chg="addSp modSp new mod">
        <pc:chgData name="Satoru" userId="f5f1b623-9aa9-4923-b86d-8ceaae247420" providerId="ADAL" clId="{B3C05AB9-B1BD-4BD7-838C-BE882769DB2A}" dt="2020-10-09T04:08:10.965" v="7872" actId="1076"/>
        <pc:sldMkLst>
          <pc:docMk/>
          <pc:sldMk cId="763171346" sldId="1015"/>
        </pc:sldMkLst>
        <pc:spChg chg="mod">
          <ac:chgData name="Satoru" userId="f5f1b623-9aa9-4923-b86d-8ceaae247420" providerId="ADAL" clId="{B3C05AB9-B1BD-4BD7-838C-BE882769DB2A}" dt="2020-10-09T03:54:43.382" v="7509"/>
          <ac:spMkLst>
            <pc:docMk/>
            <pc:sldMk cId="763171346" sldId="1015"/>
            <ac:spMk id="2" creationId="{59E680B0-F920-4E3F-8CC2-343A8A39F68B}"/>
          </ac:spMkLst>
        </pc:spChg>
        <pc:spChg chg="mod">
          <ac:chgData name="Satoru" userId="f5f1b623-9aa9-4923-b86d-8ceaae247420" providerId="ADAL" clId="{B3C05AB9-B1BD-4BD7-838C-BE882769DB2A}" dt="2020-10-09T04:03:45.230" v="7822" actId="20577"/>
          <ac:spMkLst>
            <pc:docMk/>
            <pc:sldMk cId="763171346" sldId="1015"/>
            <ac:spMk id="4" creationId="{FBDA3BFE-919F-4FA2-A75B-E178946CD7E4}"/>
          </ac:spMkLst>
        </pc:spChg>
        <pc:spChg chg="add mod">
          <ac:chgData name="Satoru" userId="f5f1b623-9aa9-4923-b86d-8ceaae247420" providerId="ADAL" clId="{B3C05AB9-B1BD-4BD7-838C-BE882769DB2A}" dt="2020-10-09T04:01:31.639" v="7762" actId="1076"/>
          <ac:spMkLst>
            <pc:docMk/>
            <pc:sldMk cId="763171346" sldId="1015"/>
            <ac:spMk id="6" creationId="{D3EFB120-EFA1-4F2B-B0BF-B1D3EEB97CEA}"/>
          </ac:spMkLst>
        </pc:spChg>
        <pc:spChg chg="add mod">
          <ac:chgData name="Satoru" userId="f5f1b623-9aa9-4923-b86d-8ceaae247420" providerId="ADAL" clId="{B3C05AB9-B1BD-4BD7-838C-BE882769DB2A}" dt="2020-10-09T04:03:59.879" v="7824" actId="1076"/>
          <ac:spMkLst>
            <pc:docMk/>
            <pc:sldMk cId="763171346" sldId="1015"/>
            <ac:spMk id="7" creationId="{9489D2FC-7EB7-4023-B801-E28D98BBB10E}"/>
          </ac:spMkLst>
        </pc:spChg>
        <pc:spChg chg="add mod">
          <ac:chgData name="Satoru" userId="f5f1b623-9aa9-4923-b86d-8ceaae247420" providerId="ADAL" clId="{B3C05AB9-B1BD-4BD7-838C-BE882769DB2A}" dt="2020-10-09T04:08:10.965" v="7872" actId="1076"/>
          <ac:spMkLst>
            <pc:docMk/>
            <pc:sldMk cId="763171346" sldId="1015"/>
            <ac:spMk id="8" creationId="{E5B70086-7162-4DA0-B7B4-63E1F72D9BE2}"/>
          </ac:spMkLst>
        </pc:spChg>
      </pc:sldChg>
      <pc:sldChg chg="modSp new mod">
        <pc:chgData name="Satoru" userId="f5f1b623-9aa9-4923-b86d-8ceaae247420" providerId="ADAL" clId="{B3C05AB9-B1BD-4BD7-838C-BE882769DB2A}" dt="2020-10-09T04:12:11.767" v="8073" actId="115"/>
        <pc:sldMkLst>
          <pc:docMk/>
          <pc:sldMk cId="1514913531" sldId="1016"/>
        </pc:sldMkLst>
        <pc:spChg chg="mod">
          <ac:chgData name="Satoru" userId="f5f1b623-9aa9-4923-b86d-8ceaae247420" providerId="ADAL" clId="{B3C05AB9-B1BD-4BD7-838C-BE882769DB2A}" dt="2020-10-09T04:09:11.424" v="7881" actId="20577"/>
          <ac:spMkLst>
            <pc:docMk/>
            <pc:sldMk cId="1514913531" sldId="1016"/>
            <ac:spMk id="2" creationId="{87313D7F-D924-43F6-8AA3-702C3C1F9055}"/>
          </ac:spMkLst>
        </pc:spChg>
        <pc:spChg chg="mod">
          <ac:chgData name="Satoru" userId="f5f1b623-9aa9-4923-b86d-8ceaae247420" providerId="ADAL" clId="{B3C05AB9-B1BD-4BD7-838C-BE882769DB2A}" dt="2020-10-09T04:12:11.767" v="8073" actId="115"/>
          <ac:spMkLst>
            <pc:docMk/>
            <pc:sldMk cId="1514913531" sldId="1016"/>
            <ac:spMk id="4" creationId="{6A3AF5D7-8BF0-412B-8274-D8FCC2DE41F3}"/>
          </ac:spMkLst>
        </pc:spChg>
      </pc:sldChg>
      <pc:sldChg chg="addSp modSp new mod">
        <pc:chgData name="Satoru" userId="f5f1b623-9aa9-4923-b86d-8ceaae247420" providerId="ADAL" clId="{B3C05AB9-B1BD-4BD7-838C-BE882769DB2A}" dt="2020-10-10T03:30:51.225" v="10180" actId="20577"/>
        <pc:sldMkLst>
          <pc:docMk/>
          <pc:sldMk cId="1738884161" sldId="1017"/>
        </pc:sldMkLst>
        <pc:spChg chg="mod">
          <ac:chgData name="Satoru" userId="f5f1b623-9aa9-4923-b86d-8ceaae247420" providerId="ADAL" clId="{B3C05AB9-B1BD-4BD7-838C-BE882769DB2A}" dt="2020-10-09T18:11:42.466" v="8325" actId="20577"/>
          <ac:spMkLst>
            <pc:docMk/>
            <pc:sldMk cId="1738884161" sldId="1017"/>
            <ac:spMk id="2" creationId="{D56EB2D4-0885-4F88-A5A9-D2780CD67069}"/>
          </ac:spMkLst>
        </pc:spChg>
        <pc:spChg chg="mod">
          <ac:chgData name="Satoru" userId="f5f1b623-9aa9-4923-b86d-8ceaae247420" providerId="ADAL" clId="{B3C05AB9-B1BD-4BD7-838C-BE882769DB2A}" dt="2020-10-10T03:30:51.225" v="10180" actId="20577"/>
          <ac:spMkLst>
            <pc:docMk/>
            <pc:sldMk cId="1738884161" sldId="1017"/>
            <ac:spMk id="4" creationId="{047E4138-233E-4B00-B4DC-5D8501D6B018}"/>
          </ac:spMkLst>
        </pc:spChg>
        <pc:grpChg chg="add mod">
          <ac:chgData name="Satoru" userId="f5f1b623-9aa9-4923-b86d-8ceaae247420" providerId="ADAL" clId="{B3C05AB9-B1BD-4BD7-838C-BE882769DB2A}" dt="2020-10-09T18:20:16.978" v="8713" actId="164"/>
          <ac:grpSpMkLst>
            <pc:docMk/>
            <pc:sldMk cId="1738884161" sldId="1017"/>
            <ac:grpSpMk id="12" creationId="{5A638049-040E-438C-9558-6C339C6B0E73}"/>
          </ac:grpSpMkLst>
        </pc:grpChg>
        <pc:picChg chg="add mod">
          <ac:chgData name="Satoru" userId="f5f1b623-9aa9-4923-b86d-8ceaae247420" providerId="ADAL" clId="{B3C05AB9-B1BD-4BD7-838C-BE882769DB2A}" dt="2020-10-09T18:20:16.978" v="8713" actId="164"/>
          <ac:picMkLst>
            <pc:docMk/>
            <pc:sldMk cId="1738884161" sldId="1017"/>
            <ac:picMk id="7" creationId="{F0E22298-3248-4678-9096-1FC71B5DA95D}"/>
          </ac:picMkLst>
        </pc:picChg>
        <pc:cxnChg chg="add mod">
          <ac:chgData name="Satoru" userId="f5f1b623-9aa9-4923-b86d-8ceaae247420" providerId="ADAL" clId="{B3C05AB9-B1BD-4BD7-838C-BE882769DB2A}" dt="2020-10-09T18:20:16.978" v="8713" actId="164"/>
          <ac:cxnSpMkLst>
            <pc:docMk/>
            <pc:sldMk cId="1738884161" sldId="1017"/>
            <ac:cxnSpMk id="9" creationId="{FC6F0C46-140C-41B3-A40E-547A8CAF234A}"/>
          </ac:cxnSpMkLst>
        </pc:cxnChg>
      </pc:sldChg>
      <pc:sldChg chg="new del">
        <pc:chgData name="Satoru" userId="f5f1b623-9aa9-4923-b86d-8ceaae247420" providerId="ADAL" clId="{B3C05AB9-B1BD-4BD7-838C-BE882769DB2A}" dt="2020-10-09T18:11:35.930" v="8316" actId="680"/>
        <pc:sldMkLst>
          <pc:docMk/>
          <pc:sldMk cId="2609428101" sldId="1017"/>
        </pc:sldMkLst>
      </pc:sldChg>
      <pc:sldChg chg="addSp delSp modSp add mod">
        <pc:chgData name="Satoru" userId="f5f1b623-9aa9-4923-b86d-8ceaae247420" providerId="ADAL" clId="{B3C05AB9-B1BD-4BD7-838C-BE882769DB2A}" dt="2020-10-09T18:36:24.817" v="8908" actId="20577"/>
        <pc:sldMkLst>
          <pc:docMk/>
          <pc:sldMk cId="4255460689" sldId="1018"/>
        </pc:sldMkLst>
        <pc:spChg chg="mod">
          <ac:chgData name="Satoru" userId="f5f1b623-9aa9-4923-b86d-8ceaae247420" providerId="ADAL" clId="{B3C05AB9-B1BD-4BD7-838C-BE882769DB2A}" dt="2020-10-09T18:36:24.817" v="8908" actId="20577"/>
          <ac:spMkLst>
            <pc:docMk/>
            <pc:sldMk cId="4255460689" sldId="1018"/>
            <ac:spMk id="4" creationId="{200CCE33-E3B5-4080-BAB5-4CAD5998EA8D}"/>
          </ac:spMkLst>
        </pc:spChg>
        <pc:spChg chg="del">
          <ac:chgData name="Satoru" userId="f5f1b623-9aa9-4923-b86d-8ceaae247420" providerId="ADAL" clId="{B3C05AB9-B1BD-4BD7-838C-BE882769DB2A}" dt="2020-10-09T18:35:40.486" v="8884" actId="478"/>
          <ac:spMkLst>
            <pc:docMk/>
            <pc:sldMk cId="4255460689" sldId="1018"/>
            <ac:spMk id="7" creationId="{00D5078A-A8DC-4FCA-8D0D-352B567FEEDF}"/>
          </ac:spMkLst>
        </pc:spChg>
        <pc:spChg chg="del mod">
          <ac:chgData name="Satoru" userId="f5f1b623-9aa9-4923-b86d-8ceaae247420" providerId="ADAL" clId="{B3C05AB9-B1BD-4BD7-838C-BE882769DB2A}" dt="2020-10-09T18:26:46.223" v="8737" actId="478"/>
          <ac:spMkLst>
            <pc:docMk/>
            <pc:sldMk cId="4255460689" sldId="1018"/>
            <ac:spMk id="11" creationId="{F94DAF04-5824-49DD-A90E-7C9FF0573773}"/>
          </ac:spMkLst>
        </pc:spChg>
        <pc:spChg chg="mod">
          <ac:chgData name="Satoru" userId="f5f1b623-9aa9-4923-b86d-8ceaae247420" providerId="ADAL" clId="{B3C05AB9-B1BD-4BD7-838C-BE882769DB2A}" dt="2020-10-09T18:22:50.402" v="8718" actId="20577"/>
          <ac:spMkLst>
            <pc:docMk/>
            <pc:sldMk cId="4255460689" sldId="1018"/>
            <ac:spMk id="12" creationId="{9FF41B29-D524-4CBF-9C40-849C05D5FB62}"/>
          </ac:spMkLst>
        </pc:spChg>
        <pc:spChg chg="add mod ord">
          <ac:chgData name="Satoru" userId="f5f1b623-9aa9-4923-b86d-8ceaae247420" providerId="ADAL" clId="{B3C05AB9-B1BD-4BD7-838C-BE882769DB2A}" dt="2020-10-09T18:27:08.437" v="8742" actId="1076"/>
          <ac:spMkLst>
            <pc:docMk/>
            <pc:sldMk cId="4255460689" sldId="1018"/>
            <ac:spMk id="13" creationId="{E9D5B701-FD83-4A2F-A619-3450CC676CED}"/>
          </ac:spMkLst>
        </pc:spChg>
        <pc:spChg chg="mod">
          <ac:chgData name="Satoru" userId="f5f1b623-9aa9-4923-b86d-8ceaae247420" providerId="ADAL" clId="{B3C05AB9-B1BD-4BD7-838C-BE882769DB2A}" dt="2020-10-09T18:22:50.402" v="8718" actId="20577"/>
          <ac:spMkLst>
            <pc:docMk/>
            <pc:sldMk cId="4255460689" sldId="1018"/>
            <ac:spMk id="14" creationId="{49D75DC3-A452-4CC4-ADF2-A8C8FCB71E00}"/>
          </ac:spMkLst>
        </pc:spChg>
        <pc:spChg chg="mod">
          <ac:chgData name="Satoru" userId="f5f1b623-9aa9-4923-b86d-8ceaae247420" providerId="ADAL" clId="{B3C05AB9-B1BD-4BD7-838C-BE882769DB2A}" dt="2020-10-09T18:22:50.402" v="8718" actId="20577"/>
          <ac:spMkLst>
            <pc:docMk/>
            <pc:sldMk cId="4255460689" sldId="1018"/>
            <ac:spMk id="16" creationId="{34583070-CBE8-45FF-B248-39EB7DDAE5C6}"/>
          </ac:spMkLst>
        </pc:spChg>
        <pc:spChg chg="add mod">
          <ac:chgData name="Satoru" userId="f5f1b623-9aa9-4923-b86d-8ceaae247420" providerId="ADAL" clId="{B3C05AB9-B1BD-4BD7-838C-BE882769DB2A}" dt="2020-10-09T18:30:15.559" v="8777" actId="14100"/>
          <ac:spMkLst>
            <pc:docMk/>
            <pc:sldMk cId="4255460689" sldId="1018"/>
            <ac:spMk id="19" creationId="{5C2716B9-AA0D-42D7-AE1C-D14A18B3A2E4}"/>
          </ac:spMkLst>
        </pc:spChg>
        <pc:spChg chg="add mod">
          <ac:chgData name="Satoru" userId="f5f1b623-9aa9-4923-b86d-8ceaae247420" providerId="ADAL" clId="{B3C05AB9-B1BD-4BD7-838C-BE882769DB2A}" dt="2020-10-09T18:33:57.887" v="8811" actId="1076"/>
          <ac:spMkLst>
            <pc:docMk/>
            <pc:sldMk cId="4255460689" sldId="1018"/>
            <ac:spMk id="24" creationId="{8248A84E-8492-4420-98B1-7C5D853A1CDB}"/>
          </ac:spMkLst>
        </pc:spChg>
        <pc:spChg chg="add mod">
          <ac:chgData name="Satoru" userId="f5f1b623-9aa9-4923-b86d-8ceaae247420" providerId="ADAL" clId="{B3C05AB9-B1BD-4BD7-838C-BE882769DB2A}" dt="2020-10-09T18:33:51.179" v="8810" actId="14100"/>
          <ac:spMkLst>
            <pc:docMk/>
            <pc:sldMk cId="4255460689" sldId="1018"/>
            <ac:spMk id="25" creationId="{1873C642-59F8-4D71-8271-1E64A0995A0D}"/>
          </ac:spMkLst>
        </pc:spChg>
        <pc:grpChg chg="mod">
          <ac:chgData name="Satoru" userId="f5f1b623-9aa9-4923-b86d-8ceaae247420" providerId="ADAL" clId="{B3C05AB9-B1BD-4BD7-838C-BE882769DB2A}" dt="2020-10-09T18:22:50.402" v="8718" actId="20577"/>
          <ac:grpSpMkLst>
            <pc:docMk/>
            <pc:sldMk cId="4255460689" sldId="1018"/>
            <ac:grpSpMk id="15" creationId="{B56E3124-8E24-4DED-8BB7-0D11D9AF37A6}"/>
          </ac:grpSpMkLst>
        </pc:grpChg>
        <pc:grpChg chg="mod">
          <ac:chgData name="Satoru" userId="f5f1b623-9aa9-4923-b86d-8ceaae247420" providerId="ADAL" clId="{B3C05AB9-B1BD-4BD7-838C-BE882769DB2A}" dt="2020-10-09T18:22:50.402" v="8718" actId="20577"/>
          <ac:grpSpMkLst>
            <pc:docMk/>
            <pc:sldMk cId="4255460689" sldId="1018"/>
            <ac:grpSpMk id="17" creationId="{D7FAFBDC-B9E0-4C92-B05A-63EA058F5AD0}"/>
          </ac:grpSpMkLst>
        </pc:grpChg>
        <pc:picChg chg="mod">
          <ac:chgData name="Satoru" userId="f5f1b623-9aa9-4923-b86d-8ceaae247420" providerId="ADAL" clId="{B3C05AB9-B1BD-4BD7-838C-BE882769DB2A}" dt="2020-10-09T18:22:50.402" v="8718" actId="20577"/>
          <ac:picMkLst>
            <pc:docMk/>
            <pc:sldMk cId="4255460689" sldId="1018"/>
            <ac:picMk id="9" creationId="{2B817B4A-B01F-40E5-B64A-92D6846C19C7}"/>
          </ac:picMkLst>
        </pc:picChg>
        <pc:cxnChg chg="add mod ord">
          <ac:chgData name="Satoru" userId="f5f1b623-9aa9-4923-b86d-8ceaae247420" providerId="ADAL" clId="{B3C05AB9-B1BD-4BD7-838C-BE882769DB2A}" dt="2020-10-09T18:27:05.344" v="8741" actId="14100"/>
          <ac:cxnSpMkLst>
            <pc:docMk/>
            <pc:sldMk cId="4255460689" sldId="1018"/>
            <ac:cxnSpMk id="8" creationId="{D9243D8B-D733-4604-8FF5-1CE6010C7833}"/>
          </ac:cxnSpMkLst>
        </pc:cxnChg>
        <pc:cxnChg chg="add mod">
          <ac:chgData name="Satoru" userId="f5f1b623-9aa9-4923-b86d-8ceaae247420" providerId="ADAL" clId="{B3C05AB9-B1BD-4BD7-838C-BE882769DB2A}" dt="2020-10-09T18:31:34.636" v="8780" actId="14100"/>
          <ac:cxnSpMkLst>
            <pc:docMk/>
            <pc:sldMk cId="4255460689" sldId="1018"/>
            <ac:cxnSpMk id="21" creationId="{143D44FB-76B7-4FC2-8B3D-827FC344A2D9}"/>
          </ac:cxnSpMkLst>
        </pc:cxnChg>
      </pc:sldChg>
      <pc:sldChg chg="modSp add mod">
        <pc:chgData name="Satoru" userId="f5f1b623-9aa9-4923-b86d-8ceaae247420" providerId="ADAL" clId="{B3C05AB9-B1BD-4BD7-838C-BE882769DB2A}" dt="2020-10-10T03:37:32.321" v="10191" actId="20577"/>
        <pc:sldMkLst>
          <pc:docMk/>
          <pc:sldMk cId="602144381" sldId="1019"/>
        </pc:sldMkLst>
        <pc:spChg chg="mod">
          <ac:chgData name="Satoru" userId="f5f1b623-9aa9-4923-b86d-8ceaae247420" providerId="ADAL" clId="{B3C05AB9-B1BD-4BD7-838C-BE882769DB2A}" dt="2020-10-10T03:37:32.321" v="10191" actId="20577"/>
          <ac:spMkLst>
            <pc:docMk/>
            <pc:sldMk cId="602144381" sldId="1019"/>
            <ac:spMk id="4" creationId="{E5530910-9068-4D77-8C29-3C2EC62E09B5}"/>
          </ac:spMkLst>
        </pc:spChg>
        <pc:picChg chg="mod">
          <ac:chgData name="Satoru" userId="f5f1b623-9aa9-4923-b86d-8ceaae247420" providerId="ADAL" clId="{B3C05AB9-B1BD-4BD7-838C-BE882769DB2A}" dt="2020-10-10T00:00:13.497" v="9660" actId="1076"/>
          <ac:picMkLst>
            <pc:docMk/>
            <pc:sldMk cId="602144381" sldId="1019"/>
            <ac:picMk id="7" creationId="{89707B52-BFEC-49C6-9FBD-43F2DE7E0EFF}"/>
          </ac:picMkLst>
        </pc:picChg>
        <pc:picChg chg="mod">
          <ac:chgData name="Satoru" userId="f5f1b623-9aa9-4923-b86d-8ceaae247420" providerId="ADAL" clId="{B3C05AB9-B1BD-4BD7-838C-BE882769DB2A}" dt="2020-10-10T00:00:33.645" v="9685" actId="1076"/>
          <ac:picMkLst>
            <pc:docMk/>
            <pc:sldMk cId="602144381" sldId="1019"/>
            <ac:picMk id="9" creationId="{1E8F0CFA-C59C-4A20-8C16-375080BBA463}"/>
          </ac:picMkLst>
        </pc:picChg>
      </pc:sldChg>
      <pc:sldChg chg="modSp add mod">
        <pc:chgData name="Satoru" userId="f5f1b623-9aa9-4923-b86d-8ceaae247420" providerId="ADAL" clId="{B3C05AB9-B1BD-4BD7-838C-BE882769DB2A}" dt="2020-10-10T03:39:40.004" v="10193" actId="20577"/>
        <pc:sldMkLst>
          <pc:docMk/>
          <pc:sldMk cId="737464878" sldId="1020"/>
        </pc:sldMkLst>
        <pc:spChg chg="mod">
          <ac:chgData name="Satoru" userId="f5f1b623-9aa9-4923-b86d-8ceaae247420" providerId="ADAL" clId="{B3C05AB9-B1BD-4BD7-838C-BE882769DB2A}" dt="2020-10-10T03:39:40.004" v="10193" actId="20577"/>
          <ac:spMkLst>
            <pc:docMk/>
            <pc:sldMk cId="737464878" sldId="1020"/>
            <ac:spMk id="2" creationId="{08235C44-B014-2D41-BB71-B739784ED08C}"/>
          </ac:spMkLst>
        </pc:spChg>
      </pc:sldChg>
      <pc:sldChg chg="addSp modSp new mod">
        <pc:chgData name="Satoru" userId="f5f1b623-9aa9-4923-b86d-8ceaae247420" providerId="ADAL" clId="{B3C05AB9-B1BD-4BD7-838C-BE882769DB2A}" dt="2020-10-10T03:43:26.652" v="10229" actId="1076"/>
        <pc:sldMkLst>
          <pc:docMk/>
          <pc:sldMk cId="2086877516" sldId="1021"/>
        </pc:sldMkLst>
        <pc:spChg chg="mod">
          <ac:chgData name="Satoru" userId="f5f1b623-9aa9-4923-b86d-8ceaae247420" providerId="ADAL" clId="{B3C05AB9-B1BD-4BD7-838C-BE882769DB2A}" dt="2020-10-10T03:42:39.604" v="10218" actId="20577"/>
          <ac:spMkLst>
            <pc:docMk/>
            <pc:sldMk cId="2086877516" sldId="1021"/>
            <ac:spMk id="2" creationId="{31E1D5DF-5D17-4EAF-A596-AA1A85D33EED}"/>
          </ac:spMkLst>
        </pc:spChg>
        <pc:spChg chg="mod">
          <ac:chgData name="Satoru" userId="f5f1b623-9aa9-4923-b86d-8ceaae247420" providerId="ADAL" clId="{B3C05AB9-B1BD-4BD7-838C-BE882769DB2A}" dt="2020-10-10T03:43:20.067" v="10228" actId="14100"/>
          <ac:spMkLst>
            <pc:docMk/>
            <pc:sldMk cId="2086877516" sldId="1021"/>
            <ac:spMk id="4" creationId="{82E53BDA-698B-4D10-910F-7BDB5ACD5E71}"/>
          </ac:spMkLst>
        </pc:spChg>
        <pc:picChg chg="add mod">
          <ac:chgData name="Satoru" userId="f5f1b623-9aa9-4923-b86d-8ceaae247420" providerId="ADAL" clId="{B3C05AB9-B1BD-4BD7-838C-BE882769DB2A}" dt="2020-10-10T03:43:26.652" v="10229" actId="1076"/>
          <ac:picMkLst>
            <pc:docMk/>
            <pc:sldMk cId="2086877516" sldId="1021"/>
            <ac:picMk id="6" creationId="{78CBAEEE-D66E-4033-99E4-0946BF17B648}"/>
          </ac:picMkLst>
        </pc:picChg>
      </pc:sldChg>
      <pc:sldChg chg="addSp modSp new mod">
        <pc:chgData name="Satoru" userId="f5f1b623-9aa9-4923-b86d-8ceaae247420" providerId="ADAL" clId="{B3C05AB9-B1BD-4BD7-838C-BE882769DB2A}" dt="2020-10-10T04:54:04.516" v="10431" actId="20577"/>
        <pc:sldMkLst>
          <pc:docMk/>
          <pc:sldMk cId="1655286406" sldId="1022"/>
        </pc:sldMkLst>
        <pc:spChg chg="mod">
          <ac:chgData name="Satoru" userId="f5f1b623-9aa9-4923-b86d-8ceaae247420" providerId="ADAL" clId="{B3C05AB9-B1BD-4BD7-838C-BE882769DB2A}" dt="2020-10-10T03:45:25.565" v="10231"/>
          <ac:spMkLst>
            <pc:docMk/>
            <pc:sldMk cId="1655286406" sldId="1022"/>
            <ac:spMk id="2" creationId="{05AB415D-8938-452C-B943-5C40430430BF}"/>
          </ac:spMkLst>
        </pc:spChg>
        <pc:spChg chg="mod">
          <ac:chgData name="Satoru" userId="f5f1b623-9aa9-4923-b86d-8ceaae247420" providerId="ADAL" clId="{B3C05AB9-B1BD-4BD7-838C-BE882769DB2A}" dt="2020-10-10T04:54:04.516" v="10431" actId="20577"/>
          <ac:spMkLst>
            <pc:docMk/>
            <pc:sldMk cId="1655286406" sldId="1022"/>
            <ac:spMk id="4" creationId="{54EA2960-C9CA-4928-A13E-CD1C5FEBD828}"/>
          </ac:spMkLst>
        </pc:spChg>
        <pc:picChg chg="add mod">
          <ac:chgData name="Satoru" userId="f5f1b623-9aa9-4923-b86d-8ceaae247420" providerId="ADAL" clId="{B3C05AB9-B1BD-4BD7-838C-BE882769DB2A}" dt="2020-10-10T03:46:03.892" v="10237" actId="1076"/>
          <ac:picMkLst>
            <pc:docMk/>
            <pc:sldMk cId="1655286406" sldId="1022"/>
            <ac:picMk id="7" creationId="{034D1DF5-156C-4753-8B15-948DF6CF6257}"/>
          </ac:picMkLst>
        </pc:picChg>
      </pc:sldChg>
      <pc:sldChg chg="addSp modSp new mod">
        <pc:chgData name="Satoru" userId="f5f1b623-9aa9-4923-b86d-8ceaae247420" providerId="ADAL" clId="{B3C05AB9-B1BD-4BD7-838C-BE882769DB2A}" dt="2020-10-10T05:18:15.708" v="10563" actId="1076"/>
        <pc:sldMkLst>
          <pc:docMk/>
          <pc:sldMk cId="4119490470" sldId="1023"/>
        </pc:sldMkLst>
        <pc:spChg chg="mod">
          <ac:chgData name="Satoru" userId="f5f1b623-9aa9-4923-b86d-8ceaae247420" providerId="ADAL" clId="{B3C05AB9-B1BD-4BD7-838C-BE882769DB2A}" dt="2020-10-10T05:16:33.804" v="10493" actId="20577"/>
          <ac:spMkLst>
            <pc:docMk/>
            <pc:sldMk cId="4119490470" sldId="1023"/>
            <ac:spMk id="2" creationId="{76FE6C44-7165-4BC5-A3A6-D84158139DE6}"/>
          </ac:spMkLst>
        </pc:spChg>
        <pc:spChg chg="mod">
          <ac:chgData name="Satoru" userId="f5f1b623-9aa9-4923-b86d-8ceaae247420" providerId="ADAL" clId="{B3C05AB9-B1BD-4BD7-838C-BE882769DB2A}" dt="2020-10-10T05:17:28.032" v="10558" actId="14100"/>
          <ac:spMkLst>
            <pc:docMk/>
            <pc:sldMk cId="4119490470" sldId="1023"/>
            <ac:spMk id="4" creationId="{74B5CE7A-2B21-481F-BB28-51374A60C81F}"/>
          </ac:spMkLst>
        </pc:spChg>
        <pc:picChg chg="add mod">
          <ac:chgData name="Satoru" userId="f5f1b623-9aa9-4923-b86d-8ceaae247420" providerId="ADAL" clId="{B3C05AB9-B1BD-4BD7-838C-BE882769DB2A}" dt="2020-10-10T05:18:15.708" v="10563" actId="1076"/>
          <ac:picMkLst>
            <pc:docMk/>
            <pc:sldMk cId="4119490470" sldId="1023"/>
            <ac:picMk id="7" creationId="{C2F69AB0-A4EC-4778-ABC4-204AAD8D1726}"/>
          </ac:picMkLst>
        </pc:picChg>
      </pc:sldChg>
      <pc:sldChg chg="add">
        <pc:chgData name="Satoru" userId="f5f1b623-9aa9-4923-b86d-8ceaae247420" providerId="ADAL" clId="{B3C05AB9-B1BD-4BD7-838C-BE882769DB2A}" dt="2020-10-10T05:19:16.430" v="10564"/>
        <pc:sldMkLst>
          <pc:docMk/>
          <pc:sldMk cId="2722866425" sldId="1024"/>
        </pc:sldMkLst>
      </pc:sldChg>
    </pc:docChg>
  </pc:docChgLst>
  <pc:docChgLst>
    <pc:chgData name="Satoru Hayasaka" userId="f5f1b623-9aa9-4923-b86d-8ceaae247420" providerId="ADAL" clId="{AA483A2E-9DAC-4E09-B505-7309CD7032F0}"/>
    <pc:docChg chg="undo custSel addSld delSld modSld sldOrd">
      <pc:chgData name="Satoru Hayasaka" userId="f5f1b623-9aa9-4923-b86d-8ceaae247420" providerId="ADAL" clId="{AA483A2E-9DAC-4E09-B505-7309CD7032F0}" dt="2020-11-05T23:20:52.529" v="51" actId="20577"/>
      <pc:docMkLst>
        <pc:docMk/>
      </pc:docMkLst>
      <pc:sldChg chg="delSp mod">
        <pc:chgData name="Satoru Hayasaka" userId="f5f1b623-9aa9-4923-b86d-8ceaae247420" providerId="ADAL" clId="{AA483A2E-9DAC-4E09-B505-7309CD7032F0}" dt="2020-11-05T23:19:54.235" v="9" actId="478"/>
        <pc:sldMkLst>
          <pc:docMk/>
          <pc:sldMk cId="4067134333" sldId="262"/>
        </pc:sldMkLst>
        <pc:spChg chg="del">
          <ac:chgData name="Satoru Hayasaka" userId="f5f1b623-9aa9-4923-b86d-8ceaae247420" providerId="ADAL" clId="{AA483A2E-9DAC-4E09-B505-7309CD7032F0}" dt="2020-11-05T23:19:54.235" v="9" actId="478"/>
          <ac:spMkLst>
            <pc:docMk/>
            <pc:sldMk cId="4067134333" sldId="262"/>
            <ac:spMk id="3" creationId="{09E768C6-7FFD-AD4A-8819-192B5CD840E6}"/>
          </ac:spMkLst>
        </pc:spChg>
      </pc:sldChg>
      <pc:sldChg chg="modSp mod">
        <pc:chgData name="Satoru Hayasaka" userId="f5f1b623-9aa9-4923-b86d-8ceaae247420" providerId="ADAL" clId="{AA483A2E-9DAC-4E09-B505-7309CD7032F0}" dt="2020-10-29T14:13:49.086" v="4" actId="14100"/>
        <pc:sldMkLst>
          <pc:docMk/>
          <pc:sldMk cId="1664438476" sldId="308"/>
        </pc:sldMkLst>
        <pc:spChg chg="mod">
          <ac:chgData name="Satoru Hayasaka" userId="f5f1b623-9aa9-4923-b86d-8ceaae247420" providerId="ADAL" clId="{AA483A2E-9DAC-4E09-B505-7309CD7032F0}" dt="2020-10-29T14:13:38.109" v="2" actId="20577"/>
          <ac:spMkLst>
            <pc:docMk/>
            <pc:sldMk cId="1664438476" sldId="308"/>
            <ac:spMk id="4" creationId="{BAA891B8-8D10-4D98-88DE-376F0CFF3137}"/>
          </ac:spMkLst>
        </pc:spChg>
        <pc:picChg chg="mod">
          <ac:chgData name="Satoru Hayasaka" userId="f5f1b623-9aa9-4923-b86d-8ceaae247420" providerId="ADAL" clId="{AA483A2E-9DAC-4E09-B505-7309CD7032F0}" dt="2020-10-29T14:13:49.086" v="4" actId="14100"/>
          <ac:picMkLst>
            <pc:docMk/>
            <pc:sldMk cId="1664438476" sldId="308"/>
            <ac:picMk id="10" creationId="{AA906143-A974-4345-9F57-F5FEC352FBE2}"/>
          </ac:picMkLst>
        </pc:picChg>
      </pc:sldChg>
      <pc:sldChg chg="del">
        <pc:chgData name="Satoru Hayasaka" userId="f5f1b623-9aa9-4923-b86d-8ceaae247420" providerId="ADAL" clId="{AA483A2E-9DAC-4E09-B505-7309CD7032F0}" dt="2020-10-29T14:48:53.426" v="6" actId="2696"/>
        <pc:sldMkLst>
          <pc:docMk/>
          <pc:sldMk cId="1921190124" sldId="997"/>
        </pc:sldMkLst>
      </pc:sldChg>
      <pc:sldChg chg="modSp mod">
        <pc:chgData name="Satoru Hayasaka" userId="f5f1b623-9aa9-4923-b86d-8ceaae247420" providerId="ADAL" clId="{AA483A2E-9DAC-4E09-B505-7309CD7032F0}" dt="2020-11-05T23:20:52.529" v="51" actId="20577"/>
        <pc:sldMkLst>
          <pc:docMk/>
          <pc:sldMk cId="2722866425" sldId="1024"/>
        </pc:sldMkLst>
        <pc:spChg chg="mod">
          <ac:chgData name="Satoru Hayasaka" userId="f5f1b623-9aa9-4923-b86d-8ceaae247420" providerId="ADAL" clId="{AA483A2E-9DAC-4E09-B505-7309CD7032F0}" dt="2020-11-05T23:20:43.815" v="32" actId="20577"/>
          <ac:spMkLst>
            <pc:docMk/>
            <pc:sldMk cId="2722866425" sldId="1024"/>
            <ac:spMk id="2" creationId="{3C3B26F9-B704-CF47-9C92-9A399FF23052}"/>
          </ac:spMkLst>
        </pc:spChg>
        <pc:spChg chg="mod">
          <ac:chgData name="Satoru Hayasaka" userId="f5f1b623-9aa9-4923-b86d-8ceaae247420" providerId="ADAL" clId="{AA483A2E-9DAC-4E09-B505-7309CD7032F0}" dt="2020-11-05T23:20:52.529" v="51" actId="20577"/>
          <ac:spMkLst>
            <pc:docMk/>
            <pc:sldMk cId="2722866425" sldId="1024"/>
            <ac:spMk id="3" creationId="{AF27DE70-E7D1-8D48-B541-596C4E2E7A6F}"/>
          </ac:spMkLst>
        </pc:spChg>
      </pc:sldChg>
      <pc:sldChg chg="ord">
        <pc:chgData name="Satoru Hayasaka" userId="f5f1b623-9aa9-4923-b86d-8ceaae247420" providerId="ADAL" clId="{AA483A2E-9DAC-4E09-B505-7309CD7032F0}" dt="2020-10-29T14:51:27.940" v="8"/>
        <pc:sldMkLst>
          <pc:docMk/>
          <pc:sldMk cId="4003329768" sldId="1435"/>
        </pc:sldMkLst>
      </pc:sldChg>
      <pc:sldChg chg="add">
        <pc:chgData name="Satoru Hayasaka" userId="f5f1b623-9aa9-4923-b86d-8ceaae247420" providerId="ADAL" clId="{AA483A2E-9DAC-4E09-B505-7309CD7032F0}" dt="2020-10-29T14:48:45.187" v="5"/>
        <pc:sldMkLst>
          <pc:docMk/>
          <pc:sldMk cId="561729040" sldId="144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199794-45CA-FF41-AA62-5E594CEACF02}" type="datetimeFigureOut">
              <a:rPr lang="de-DE" smtClean="0"/>
              <a:t>21.02.2021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E2914A-90BC-E546-9349-962456D80391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32594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mailto:email@email.com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-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0D98B2BB-C54F-7F42-81FA-8650AF785A93}"/>
              </a:ext>
            </a:extLst>
          </p:cNvPr>
          <p:cNvSpPr/>
          <p:nvPr userDrawn="1"/>
        </p:nvSpPr>
        <p:spPr>
          <a:xfrm>
            <a:off x="0" y="585216"/>
            <a:ext cx="9144000" cy="5129784"/>
          </a:xfrm>
          <a:prstGeom prst="rect">
            <a:avLst/>
          </a:prstGeom>
          <a:gradFill flip="none" rotWithShape="1">
            <a:gsLst>
              <a:gs pos="27000">
                <a:schemeClr val="accent6"/>
              </a:gs>
              <a:gs pos="69000">
                <a:schemeClr val="accent1"/>
              </a:gs>
            </a:gsLst>
            <a:lin ang="12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900" b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A0F04939-8B07-1D47-9EBE-831B36D912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24000" y="1404000"/>
            <a:ext cx="3576522" cy="646331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l">
              <a:lnSpc>
                <a:spcPct val="100000"/>
              </a:lnSpc>
              <a:defRPr sz="4200" b="1">
                <a:latin typeface="Arial" panose="020B0604020202020204" pitchFamily="34" charset="0"/>
                <a:ea typeface="Geneva" panose="020B050303040404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Slide Title </a:t>
            </a:r>
            <a:endParaRPr lang="en-US" dirty="0"/>
          </a:p>
        </p:txBody>
      </p:sp>
      <p:cxnSp>
        <p:nvCxnSpPr>
          <p:cNvPr id="5" name="Gerade Verbindung 4">
            <a:extLst>
              <a:ext uri="{FF2B5EF4-FFF2-40B4-BE49-F238E27FC236}">
                <a16:creationId xmlns:a16="http://schemas.microsoft.com/office/drawing/2014/main" id="{4CBC83F2-DFA1-B449-B47E-9F6B07C647FF}"/>
              </a:ext>
            </a:extLst>
          </p:cNvPr>
          <p:cNvCxnSpPr>
            <a:cxnSpLocks/>
          </p:cNvCxnSpPr>
          <p:nvPr userDrawn="1"/>
        </p:nvCxnSpPr>
        <p:spPr>
          <a:xfrm>
            <a:off x="966061" y="0"/>
            <a:ext cx="0" cy="5715000"/>
          </a:xfrm>
          <a:prstGeom prst="line">
            <a:avLst/>
          </a:prstGeom>
          <a:ln w="19050" cap="flat" cmpd="sng">
            <a:solidFill>
              <a:schemeClr val="bg2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ußzeilenplatzhalter 2">
            <a:extLst>
              <a:ext uri="{FF2B5EF4-FFF2-40B4-BE49-F238E27FC236}">
                <a16:creationId xmlns:a16="http://schemas.microsoft.com/office/drawing/2014/main" id="{60D03090-BC84-4440-8166-08DCA51667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24000" y="5364390"/>
            <a:ext cx="7511987" cy="2387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b="0" i="0">
                <a:solidFill>
                  <a:schemeClr val="bg1"/>
                </a:solidFill>
                <a:latin typeface="Arial" panose="020B0604020202020204" pitchFamily="34" charset="0"/>
                <a:ea typeface="Geneva" panose="020B0503030404040204" pitchFamily="34" charset="0"/>
                <a:cs typeface="Arial" panose="020B0604020202020204" pitchFamily="34" charset="0"/>
              </a:defRPr>
            </a:lvl1pPr>
          </a:lstStyle>
          <a:p>
            <a:r>
              <a:rPr lang="en"/>
              <a:t>Caption</a:t>
            </a:r>
            <a:endParaRPr lang="de-DE"/>
          </a:p>
        </p:txBody>
      </p:sp>
      <p:pic>
        <p:nvPicPr>
          <p:cNvPr id="4" name="Grafik 3" descr="Ein Bild, das sitzend, Tisch, Computer, Essen enthält.&#10;&#10;Automatisch generierte Beschreibung">
            <a:extLst>
              <a:ext uri="{FF2B5EF4-FFF2-40B4-BE49-F238E27FC236}">
                <a16:creationId xmlns:a16="http://schemas.microsoft.com/office/drawing/2014/main" id="{3F640471-65BF-C648-868D-963E292AF4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33647" y="-1"/>
            <a:ext cx="5436616" cy="561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424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-Chapter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1276A92E-9DD2-2F4E-8619-6D60BD8C3ECD}"/>
              </a:ext>
            </a:extLst>
          </p:cNvPr>
          <p:cNvSpPr/>
          <p:nvPr userDrawn="1"/>
        </p:nvSpPr>
        <p:spPr>
          <a:xfrm>
            <a:off x="0" y="0"/>
            <a:ext cx="9144000" cy="606056"/>
          </a:xfrm>
          <a:prstGeom prst="rect">
            <a:avLst/>
          </a:prstGeom>
          <a:gradFill flip="none" rotWithShape="1">
            <a:gsLst>
              <a:gs pos="3000">
                <a:schemeClr val="accent6"/>
              </a:gs>
              <a:gs pos="63000">
                <a:schemeClr val="accent1"/>
              </a:gs>
            </a:gsLst>
            <a:lin ang="12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900" b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5734A693-5F7B-6046-90D0-257E6241D3C2}"/>
              </a:ext>
            </a:extLst>
          </p:cNvPr>
          <p:cNvSpPr/>
          <p:nvPr userDrawn="1"/>
        </p:nvSpPr>
        <p:spPr>
          <a:xfrm>
            <a:off x="0" y="606056"/>
            <a:ext cx="9144000" cy="4890977"/>
          </a:xfrm>
          <a:prstGeom prst="rect">
            <a:avLst/>
          </a:prstGeom>
          <a:solidFill>
            <a:srgbClr val="92AE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900" b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890F977-FE29-5A44-8A59-E92C8350D54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24516" y="1044000"/>
            <a:ext cx="5484553" cy="1292662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l">
              <a:lnSpc>
                <a:spcPct val="100000"/>
              </a:lnSpc>
              <a:defRPr sz="4200" b="0">
                <a:solidFill>
                  <a:srgbClr val="00386C"/>
                </a:solidFill>
                <a:latin typeface="Arial" panose="020B0604020202020204" pitchFamily="34" charset="0"/>
                <a:ea typeface="Geneva" panose="020B050303040404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Chapter </a:t>
            </a:r>
            <a:br>
              <a:rPr lang="de-DE" dirty="0"/>
            </a:br>
            <a:r>
              <a:rPr lang="de-DE" dirty="0"/>
              <a:t>Title </a:t>
            </a:r>
            <a:endParaRPr lang="en-US" dirty="0"/>
          </a:p>
        </p:txBody>
      </p:sp>
      <p:cxnSp>
        <p:nvCxnSpPr>
          <p:cNvPr id="14" name="Gerade Verbindung 13">
            <a:extLst>
              <a:ext uri="{FF2B5EF4-FFF2-40B4-BE49-F238E27FC236}">
                <a16:creationId xmlns:a16="http://schemas.microsoft.com/office/drawing/2014/main" id="{6640156F-E036-7A4C-BC7D-099260826E00}"/>
              </a:ext>
            </a:extLst>
          </p:cNvPr>
          <p:cNvCxnSpPr>
            <a:cxnSpLocks/>
          </p:cNvCxnSpPr>
          <p:nvPr userDrawn="1"/>
        </p:nvCxnSpPr>
        <p:spPr>
          <a:xfrm>
            <a:off x="966061" y="0"/>
            <a:ext cx="0" cy="5715000"/>
          </a:xfrm>
          <a:prstGeom prst="line">
            <a:avLst/>
          </a:prstGeom>
          <a:ln w="19050" cap="flat" cmpd="sng">
            <a:solidFill>
              <a:schemeClr val="bg2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8D691486-DA75-BD46-A06C-8E7CEDD4AD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5224" y="5491424"/>
            <a:ext cx="180001" cy="2387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600" b="0" i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fld id="{15C29056-5AFA-7949-831A-3EC086771171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21" name="Fußzeilenplatzhalter 2">
            <a:extLst>
              <a:ext uri="{FF2B5EF4-FFF2-40B4-BE49-F238E27FC236}">
                <a16:creationId xmlns:a16="http://schemas.microsoft.com/office/drawing/2014/main" id="{91AEDB89-5697-504D-8D7B-0587643FE3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775" y="5491424"/>
            <a:ext cx="4011206" cy="2387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b="1" i="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  <a:cs typeface="Arial" panose="020B0604020202020204" pitchFamily="34" charset="0"/>
              </a:defRPr>
            </a:lvl1pPr>
          </a:lstStyle>
          <a:p>
            <a:r>
              <a:rPr lang="en"/>
              <a:t>Guide to Intelligent Data Science </a:t>
            </a:r>
            <a:r>
              <a:rPr lang="en" b="0"/>
              <a:t>Second Edition, 2020</a:t>
            </a:r>
            <a:endParaRPr lang="de-DE" b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639EF751-B7DA-8D43-ABED-4011DBCBB00D}"/>
              </a:ext>
            </a:extLst>
          </p:cNvPr>
          <p:cNvSpPr/>
          <p:nvPr userDrawn="1"/>
        </p:nvSpPr>
        <p:spPr>
          <a:xfrm>
            <a:off x="0" y="606056"/>
            <a:ext cx="966061" cy="1550507"/>
          </a:xfrm>
          <a:prstGeom prst="rect">
            <a:avLst/>
          </a:prstGeom>
          <a:solidFill>
            <a:srgbClr val="CDDEE7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7839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: Text (1 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21F8F476-5A63-1B43-B744-71E61ABBD3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775" y="175032"/>
            <a:ext cx="842645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6438E48-491D-0744-AD5E-C40A88ED146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EDD48C0B-5391-7641-83FB-0699C7A9D04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900000"/>
            <a:ext cx="8378825" cy="4307679"/>
          </a:xfrm>
        </p:spPr>
        <p:txBody>
          <a:bodyPr/>
          <a:lstStyle>
            <a:lvl1pPr marL="266700" indent="-260350">
              <a:buFont typeface="Symbol" pitchFamily="2" charset="2"/>
              <a:buChar char="-"/>
              <a:tabLst/>
              <a:defRPr/>
            </a:lvl1pPr>
            <a:lvl2pPr>
              <a:defRPr sz="1400"/>
            </a:lvl2pPr>
            <a:lvl3pPr>
              <a:defRPr sz="1400"/>
            </a:lvl3pPr>
            <a:lvl4pPr marL="933450" marR="0" indent="-22225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92AEBC"/>
              </a:buClr>
              <a:buSzTx/>
              <a:buFont typeface="Symbol" pitchFamily="2" charset="2"/>
              <a:buChar char="-"/>
              <a:tabLst/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title style</a:t>
            </a:r>
            <a:endParaRPr lang="de-DE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de-DE"/>
              <a:t>Dritte Ebene</a:t>
            </a:r>
          </a:p>
          <a:p>
            <a:pPr marL="933450" marR="0" lvl="3" indent="-22225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92AEBC"/>
              </a:buClr>
              <a:buSzTx/>
              <a:buFont typeface="Symbol" pitchFamily="2" charset="2"/>
              <a:buChar char="-"/>
              <a:tabLst/>
              <a:defRPr/>
            </a:pPr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Fußzeilenplatzhalter 2">
            <a:extLst>
              <a:ext uri="{FF2B5EF4-FFF2-40B4-BE49-F238E27FC236}">
                <a16:creationId xmlns:a16="http://schemas.microsoft.com/office/drawing/2014/main" id="{B803BDE0-7686-6A44-87F6-24D51F182B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775" y="5491424"/>
            <a:ext cx="4011206" cy="2387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b="1" i="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  <a:cs typeface="Arial" panose="020B0604020202020204" pitchFamily="34" charset="0"/>
              </a:defRPr>
            </a:lvl1pPr>
          </a:lstStyle>
          <a:p>
            <a:r>
              <a:rPr lang="en"/>
              <a:t>Guide to Intelligent Data Science </a:t>
            </a:r>
            <a:r>
              <a:rPr lang="en" b="0"/>
              <a:t>Second Edition, 2020</a:t>
            </a:r>
            <a:endParaRPr lang="de-DE" b="0"/>
          </a:p>
        </p:txBody>
      </p:sp>
    </p:spTree>
    <p:extLst>
      <p:ext uri="{BB962C8B-B14F-4D97-AF65-F5344CB8AC3E}">
        <p14:creationId xmlns:p14="http://schemas.microsoft.com/office/powerpoint/2010/main" val="3385855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: Text (2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FA66214D-6AE7-6844-8B78-0FA1678C8F7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4" name="Titel 4">
            <a:extLst>
              <a:ext uri="{FF2B5EF4-FFF2-40B4-BE49-F238E27FC236}">
                <a16:creationId xmlns:a16="http://schemas.microsoft.com/office/drawing/2014/main" id="{BD365B8B-5868-3D40-B70D-97ACEBCFBE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775" y="173941"/>
            <a:ext cx="8433504" cy="2462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BDE0700-9001-1346-BFE7-A17DD5863EB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8775" y="900113"/>
            <a:ext cx="4011613" cy="4305300"/>
          </a:xfrm>
        </p:spPr>
        <p:txBody>
          <a:bodyPr/>
          <a:lstStyle>
            <a:lvl1pPr marL="266700" indent="-260350">
              <a:buFont typeface="Symbol" pitchFamily="2" charset="2"/>
              <a:buChar char="-"/>
              <a:tabLst/>
              <a:defRPr/>
            </a:lvl1pPr>
            <a:lvl2pPr>
              <a:defRPr sz="1400"/>
            </a:lvl2pPr>
            <a:lvl3pPr>
              <a:defRPr sz="1400"/>
            </a:lvl3pPr>
            <a:lvl4pPr marL="933450" marR="0" indent="-22225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92AEBC"/>
              </a:buClr>
              <a:buSzTx/>
              <a:buFont typeface="Symbol" pitchFamily="2" charset="2"/>
              <a:buChar char="-"/>
              <a:tabLst/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title style</a:t>
            </a:r>
            <a:endParaRPr lang="de-DE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de-DE"/>
              <a:t>Dritte Ebene</a:t>
            </a:r>
          </a:p>
          <a:p>
            <a:pPr marL="933450" marR="0" lvl="3" indent="-22225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92AEBC"/>
              </a:buClr>
              <a:buSzTx/>
              <a:buFont typeface="Symbol" pitchFamily="2" charset="2"/>
              <a:buChar char="-"/>
              <a:tabLst/>
              <a:defRPr/>
            </a:pPr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3A2A4D7F-0FF9-9641-A4AC-28DCA004BBD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80000" y="900113"/>
            <a:ext cx="4032250" cy="4305300"/>
          </a:xfrm>
        </p:spPr>
        <p:txBody>
          <a:bodyPr/>
          <a:lstStyle>
            <a:lvl1pPr marL="266700" indent="-260350">
              <a:buFont typeface="Symbol" pitchFamily="2" charset="2"/>
              <a:buChar char="-"/>
              <a:tabLst/>
              <a:defRPr/>
            </a:lvl1pPr>
            <a:lvl2pPr>
              <a:defRPr sz="1400"/>
            </a:lvl2pPr>
            <a:lvl3pPr>
              <a:defRPr sz="1400"/>
            </a:lvl3pPr>
            <a:lvl4pPr marL="933450" marR="0" indent="-22225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92AEBC"/>
              </a:buClr>
              <a:buSzTx/>
              <a:buFont typeface="Symbol" pitchFamily="2" charset="2"/>
              <a:buChar char="-"/>
              <a:tabLst/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title style</a:t>
            </a:r>
            <a:endParaRPr lang="de-DE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de-DE"/>
              <a:t>Dritte Ebene</a:t>
            </a:r>
          </a:p>
          <a:p>
            <a:pPr marL="933450" marR="0" lvl="3" indent="-22225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92AEBC"/>
              </a:buClr>
              <a:buSzTx/>
              <a:buFont typeface="Symbol" pitchFamily="2" charset="2"/>
              <a:buChar char="-"/>
              <a:tabLst/>
              <a:defRPr/>
            </a:pPr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Fußzeilenplatzhalter 2">
            <a:extLst>
              <a:ext uri="{FF2B5EF4-FFF2-40B4-BE49-F238E27FC236}">
                <a16:creationId xmlns:a16="http://schemas.microsoft.com/office/drawing/2014/main" id="{C431475C-FDC5-8142-BF55-F4F8ECC240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775" y="5491424"/>
            <a:ext cx="4011206" cy="2387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b="1" i="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  <a:cs typeface="Arial" panose="020B0604020202020204" pitchFamily="34" charset="0"/>
              </a:defRPr>
            </a:lvl1pPr>
          </a:lstStyle>
          <a:p>
            <a:r>
              <a:rPr lang="en"/>
              <a:t>Guide to Intelligent Data Science </a:t>
            </a:r>
            <a:r>
              <a:rPr lang="en" b="0"/>
              <a:t>Second Edition, 2020</a:t>
            </a:r>
            <a:endParaRPr lang="de-DE" b="0"/>
          </a:p>
        </p:txBody>
      </p:sp>
    </p:spTree>
    <p:extLst>
      <p:ext uri="{BB962C8B-B14F-4D97-AF65-F5344CB8AC3E}">
        <p14:creationId xmlns:p14="http://schemas.microsoft.com/office/powerpoint/2010/main" val="710817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: Text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1E2FFFC0-B0CF-0D4D-8A2D-A2A6C661B3D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679999" y="900001"/>
            <a:ext cx="4105225" cy="4342262"/>
          </a:xfrm>
          <a:ln w="57150" cap="sq">
            <a:noFill/>
            <a:miter lim="800000"/>
          </a:ln>
        </p:spPr>
        <p:txBody>
          <a:bodyPr/>
          <a:lstStyle>
            <a:lvl1pPr marL="6350" indent="0">
              <a:buNone/>
              <a:defRPr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51C1F53E-94CD-F14F-A6CD-D57201049D1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3" name="Titel 4">
            <a:extLst>
              <a:ext uri="{FF2B5EF4-FFF2-40B4-BE49-F238E27FC236}">
                <a16:creationId xmlns:a16="http://schemas.microsoft.com/office/drawing/2014/main" id="{36EE8378-5CCF-9144-B82F-7C252F4CE3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775" y="173941"/>
            <a:ext cx="8433504" cy="2462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60172A25-DB0F-0B40-80A4-0BCDD7F8AEB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8775" y="900001"/>
            <a:ext cx="4011613" cy="4302237"/>
          </a:xfrm>
        </p:spPr>
        <p:txBody>
          <a:bodyPr/>
          <a:lstStyle>
            <a:lvl1pPr marL="266700" indent="-260350">
              <a:buFont typeface="Symbol" pitchFamily="2" charset="2"/>
              <a:buChar char="-"/>
              <a:tabLst/>
              <a:defRPr/>
            </a:lvl1pPr>
            <a:lvl2pPr>
              <a:defRPr sz="1400"/>
            </a:lvl2pPr>
            <a:lvl3pPr>
              <a:defRPr sz="1400"/>
            </a:lvl3pPr>
            <a:lvl4pPr marL="933450" marR="0" indent="-22225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92AEBC"/>
              </a:buClr>
              <a:buSzTx/>
              <a:buFont typeface="Symbol" pitchFamily="2" charset="2"/>
              <a:buChar char="-"/>
              <a:tabLst/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title style</a:t>
            </a:r>
            <a:endParaRPr lang="de-DE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de-DE"/>
              <a:t>Dritte Ebene</a:t>
            </a:r>
          </a:p>
          <a:p>
            <a:pPr marL="933450" marR="0" lvl="3" indent="-22225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92AEBC"/>
              </a:buClr>
              <a:buSzTx/>
              <a:buFont typeface="Symbol" pitchFamily="2" charset="2"/>
              <a:buChar char="-"/>
              <a:tabLst/>
              <a:defRPr/>
            </a:pPr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Fußzeilenplatzhalter 2">
            <a:extLst>
              <a:ext uri="{FF2B5EF4-FFF2-40B4-BE49-F238E27FC236}">
                <a16:creationId xmlns:a16="http://schemas.microsoft.com/office/drawing/2014/main" id="{F167F8D4-D622-F340-8F6D-036447626C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775" y="5491424"/>
            <a:ext cx="4011206" cy="2387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b="1" i="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  <a:cs typeface="Arial" panose="020B0604020202020204" pitchFamily="34" charset="0"/>
              </a:defRPr>
            </a:lvl1pPr>
          </a:lstStyle>
          <a:p>
            <a:r>
              <a:rPr lang="en"/>
              <a:t>Guide to Intelligent Data Science </a:t>
            </a:r>
            <a:r>
              <a:rPr lang="en" b="0"/>
              <a:t>Second Edition, 2020</a:t>
            </a:r>
            <a:endParaRPr lang="de-DE" b="0"/>
          </a:p>
        </p:txBody>
      </p:sp>
    </p:spTree>
    <p:extLst>
      <p:ext uri="{BB962C8B-B14F-4D97-AF65-F5344CB8AC3E}">
        <p14:creationId xmlns:p14="http://schemas.microsoft.com/office/powerpoint/2010/main" val="580095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: Pictur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1E2FFFC0-B0CF-0D4D-8A2D-A2A6C661B3D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8776" y="900000"/>
            <a:ext cx="4011206" cy="4331420"/>
          </a:xfrm>
          <a:ln w="50800" cap="sq">
            <a:noFill/>
            <a:miter lim="800000"/>
          </a:ln>
        </p:spPr>
        <p:txBody>
          <a:bodyPr/>
          <a:lstStyle>
            <a:lvl1pPr marL="6350" indent="0">
              <a:buFont typeface="Arial" panose="020B0604020202020204" pitchFamily="34" charset="0"/>
              <a:buNone/>
              <a:defRPr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3E27F57-B2F4-9241-929D-68B182DD39D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3" name="Titel 4">
            <a:extLst>
              <a:ext uri="{FF2B5EF4-FFF2-40B4-BE49-F238E27FC236}">
                <a16:creationId xmlns:a16="http://schemas.microsoft.com/office/drawing/2014/main" id="{15B9A3C3-445A-804B-AB66-80EE629EEB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775" y="173941"/>
            <a:ext cx="8426450" cy="2462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E041EECD-9FC2-934F-AA63-0ED240232F9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80000" y="900000"/>
            <a:ext cx="4037012" cy="4331420"/>
          </a:xfrm>
        </p:spPr>
        <p:txBody>
          <a:bodyPr/>
          <a:lstStyle>
            <a:lvl1pPr marL="266700" indent="-260350">
              <a:buFont typeface="Symbol" pitchFamily="2" charset="2"/>
              <a:buChar char="-"/>
              <a:tabLst/>
              <a:defRPr/>
            </a:lvl1pPr>
            <a:lvl2pPr>
              <a:defRPr sz="1400"/>
            </a:lvl2pPr>
            <a:lvl3pPr>
              <a:defRPr sz="1400"/>
            </a:lvl3pPr>
            <a:lvl4pPr marL="933450" marR="0" indent="-22225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92AEBC"/>
              </a:buClr>
              <a:buSzTx/>
              <a:buFont typeface="Symbol" pitchFamily="2" charset="2"/>
              <a:buChar char="-"/>
              <a:tabLst/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title style</a:t>
            </a:r>
            <a:endParaRPr lang="de-DE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de-DE"/>
              <a:t>Dritte Ebene</a:t>
            </a:r>
          </a:p>
          <a:p>
            <a:pPr marL="933450" marR="0" lvl="3" indent="-22225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92AEBC"/>
              </a:buClr>
              <a:buSzTx/>
              <a:buFont typeface="Symbol" pitchFamily="2" charset="2"/>
              <a:buChar char="-"/>
              <a:tabLst/>
              <a:defRPr/>
            </a:pPr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Fußzeilenplatzhalter 2">
            <a:extLst>
              <a:ext uri="{FF2B5EF4-FFF2-40B4-BE49-F238E27FC236}">
                <a16:creationId xmlns:a16="http://schemas.microsoft.com/office/drawing/2014/main" id="{5D5BE5F2-1E81-4C42-A169-8B0C817245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775" y="5491424"/>
            <a:ext cx="4011206" cy="2387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b="1" i="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  <a:cs typeface="Arial" panose="020B0604020202020204" pitchFamily="34" charset="0"/>
              </a:defRPr>
            </a:lvl1pPr>
          </a:lstStyle>
          <a:p>
            <a:r>
              <a:rPr lang="en"/>
              <a:t>Guide to Intelligent Data Science </a:t>
            </a:r>
            <a:r>
              <a:rPr lang="en" b="0"/>
              <a:t>Second Edition, 2020</a:t>
            </a:r>
            <a:endParaRPr lang="de-DE" b="0"/>
          </a:p>
        </p:txBody>
      </p:sp>
    </p:spTree>
    <p:extLst>
      <p:ext uri="{BB962C8B-B14F-4D97-AF65-F5344CB8AC3E}">
        <p14:creationId xmlns:p14="http://schemas.microsoft.com/office/powerpoint/2010/main" val="8293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0D98B2BB-C54F-7F42-81FA-8650AF785A93}"/>
              </a:ext>
            </a:extLst>
          </p:cNvPr>
          <p:cNvSpPr/>
          <p:nvPr userDrawn="1"/>
        </p:nvSpPr>
        <p:spPr>
          <a:xfrm>
            <a:off x="0" y="-2713"/>
            <a:ext cx="9144000" cy="5507301"/>
          </a:xfrm>
          <a:prstGeom prst="rect">
            <a:avLst/>
          </a:prstGeom>
          <a:gradFill flip="none" rotWithShape="1">
            <a:gsLst>
              <a:gs pos="3000">
                <a:schemeClr val="accent6"/>
              </a:gs>
              <a:gs pos="63000">
                <a:schemeClr val="accent1"/>
              </a:gs>
            </a:gsLst>
            <a:lin ang="12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900" b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A0F04939-8B07-1D47-9EBE-831B36D912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19204" y="1995726"/>
            <a:ext cx="7324049" cy="861774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l">
              <a:lnSpc>
                <a:spcPct val="100000"/>
              </a:lnSpc>
              <a:defRPr sz="5600" b="1">
                <a:latin typeface="Arial" panose="020B0604020202020204" pitchFamily="34" charset="0"/>
                <a:ea typeface="Geneva" panose="020B050303040404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Thank you</a:t>
            </a:r>
            <a:endParaRPr lang="en-US" dirty="0"/>
          </a:p>
        </p:txBody>
      </p:sp>
      <p:cxnSp>
        <p:nvCxnSpPr>
          <p:cNvPr id="5" name="Gerade Verbindung 4">
            <a:extLst>
              <a:ext uri="{FF2B5EF4-FFF2-40B4-BE49-F238E27FC236}">
                <a16:creationId xmlns:a16="http://schemas.microsoft.com/office/drawing/2014/main" id="{4CBC83F2-DFA1-B449-B47E-9F6B07C647FF}"/>
              </a:ext>
            </a:extLst>
          </p:cNvPr>
          <p:cNvCxnSpPr>
            <a:cxnSpLocks/>
          </p:cNvCxnSpPr>
          <p:nvPr userDrawn="1"/>
        </p:nvCxnSpPr>
        <p:spPr>
          <a:xfrm>
            <a:off x="966061" y="0"/>
            <a:ext cx="0" cy="5715000"/>
          </a:xfrm>
          <a:prstGeom prst="line">
            <a:avLst/>
          </a:prstGeom>
          <a:ln w="19050" cap="flat" cmpd="sng">
            <a:solidFill>
              <a:schemeClr val="bg2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ußzeilenplatzhalter 2">
            <a:extLst>
              <a:ext uri="{FF2B5EF4-FFF2-40B4-BE49-F238E27FC236}">
                <a16:creationId xmlns:a16="http://schemas.microsoft.com/office/drawing/2014/main" id="{60D03090-BC84-4440-8166-08DCA51667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19219" y="2927047"/>
            <a:ext cx="7324026" cy="2387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de-DE" b="0" i="0" u="none" strike="noStrike">
                <a:effectLst/>
              </a:defRPr>
            </a:lvl1pPr>
          </a:lstStyle>
          <a:p>
            <a:r>
              <a:rPr lang="de-DE"/>
              <a:t>For any questions please contact: </a:t>
            </a:r>
            <a:r>
              <a:rPr lang="de-DE">
                <a:hlinkClick r:id="rId2"/>
              </a:rPr>
              <a:t>email@email.com</a:t>
            </a:r>
            <a:endParaRPr lang="de-DE"/>
          </a:p>
        </p:txBody>
      </p:sp>
      <p:sp>
        <p:nvSpPr>
          <p:cNvPr id="11" name="Foliennummernplatzhalter 2">
            <a:extLst>
              <a:ext uri="{FF2B5EF4-FFF2-40B4-BE49-F238E27FC236}">
                <a16:creationId xmlns:a16="http://schemas.microsoft.com/office/drawing/2014/main" id="{6CCBAA98-D685-6E4B-94B8-8F1F3B20801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8605224" y="5491424"/>
            <a:ext cx="180001" cy="238704"/>
          </a:xfrm>
        </p:spPr>
        <p:txBody>
          <a:bodyPr/>
          <a:lstStyle/>
          <a:p>
            <a:fld id="{15C29056-5AFA-7949-831A-3EC086771171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2" name="Fußzeilenplatzhalter 2">
            <a:extLst>
              <a:ext uri="{FF2B5EF4-FFF2-40B4-BE49-F238E27FC236}">
                <a16:creationId xmlns:a16="http://schemas.microsoft.com/office/drawing/2014/main" id="{C65F74C8-D7E3-BF49-8FDF-E7FACFC3D657}"/>
              </a:ext>
            </a:extLst>
          </p:cNvPr>
          <p:cNvSpPr txBox="1">
            <a:spLocks/>
          </p:cNvSpPr>
          <p:nvPr userDrawn="1"/>
        </p:nvSpPr>
        <p:spPr>
          <a:xfrm>
            <a:off x="358775" y="5491424"/>
            <a:ext cx="4011206" cy="238704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700" b="1" i="0" kern="12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"/>
              <a:t>Guide to Intelligent Data Science </a:t>
            </a:r>
            <a:r>
              <a:rPr lang="en" b="0"/>
              <a:t>Second Edition, 2020</a:t>
            </a:r>
            <a:endParaRPr lang="de-DE" b="0"/>
          </a:p>
        </p:txBody>
      </p:sp>
    </p:spTree>
    <p:extLst>
      <p:ext uri="{BB962C8B-B14F-4D97-AF65-F5344CB8AC3E}">
        <p14:creationId xmlns:p14="http://schemas.microsoft.com/office/powerpoint/2010/main" val="2306050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43D1F176-F568-914A-980C-DFBCD5D79B7D}"/>
              </a:ext>
            </a:extLst>
          </p:cNvPr>
          <p:cNvSpPr/>
          <p:nvPr userDrawn="1"/>
        </p:nvSpPr>
        <p:spPr>
          <a:xfrm>
            <a:off x="0" y="1"/>
            <a:ext cx="9144000" cy="594102"/>
          </a:xfrm>
          <a:prstGeom prst="rect">
            <a:avLst/>
          </a:prstGeom>
          <a:solidFill>
            <a:srgbClr val="0038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900" b="1">
              <a:ln>
                <a:noFill/>
              </a:ln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Titelplatzhalter 3">
            <a:extLst>
              <a:ext uri="{FF2B5EF4-FFF2-40B4-BE49-F238E27FC236}">
                <a16:creationId xmlns:a16="http://schemas.microsoft.com/office/drawing/2014/main" id="{064A4E5B-C522-DA41-B39D-663910179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5" y="173941"/>
            <a:ext cx="8426450" cy="24622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C66C6DAE-E1B6-094A-BCBD-2C4BDBBCE4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8775" y="899999"/>
            <a:ext cx="8426450" cy="43046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de-DE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de-DE"/>
              <a:t>Dritte Ebene</a:t>
            </a:r>
          </a:p>
          <a:p>
            <a:pPr marL="933450" marR="0" lvl="3" indent="-22225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92AEBC"/>
              </a:buClr>
              <a:buSzTx/>
              <a:buFont typeface="Symbol" pitchFamily="2" charset="2"/>
              <a:buChar char="-"/>
              <a:tabLst/>
              <a:defRPr/>
            </a:pPr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D7C4B03B-722D-C840-8655-F27D5F4A86A5}"/>
              </a:ext>
            </a:extLst>
          </p:cNvPr>
          <p:cNvSpPr/>
          <p:nvPr userDrawn="1"/>
        </p:nvSpPr>
        <p:spPr>
          <a:xfrm>
            <a:off x="0" y="5496725"/>
            <a:ext cx="9144000" cy="238704"/>
          </a:xfrm>
          <a:prstGeom prst="rect">
            <a:avLst/>
          </a:prstGeom>
          <a:solidFill>
            <a:srgbClr val="CDDE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900" b="1">
              <a:ln>
                <a:noFill/>
              </a:ln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62618A8-57AB-7446-B906-4B72D5C58F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5224" y="5491424"/>
            <a:ext cx="180001" cy="2387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600" b="0" i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fld id="{15C29056-5AFA-7949-831A-3EC086771171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437F641-C003-F842-967C-12BE2D2703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775" y="5491424"/>
            <a:ext cx="4011206" cy="2387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b="1" i="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  <a:cs typeface="Arial" panose="020B0604020202020204" pitchFamily="34" charset="0"/>
              </a:defRPr>
            </a:lvl1pPr>
          </a:lstStyle>
          <a:p>
            <a:r>
              <a:rPr lang="en"/>
              <a:t>Guide to Intelligent Data Science, </a:t>
            </a:r>
            <a:r>
              <a:rPr lang="en" b="0"/>
              <a:t>Second Edition, 2020</a:t>
            </a:r>
            <a:endParaRPr lang="de-DE" b="0"/>
          </a:p>
        </p:txBody>
      </p:sp>
    </p:spTree>
    <p:extLst>
      <p:ext uri="{BB962C8B-B14F-4D97-AF65-F5344CB8AC3E}">
        <p14:creationId xmlns:p14="http://schemas.microsoft.com/office/powerpoint/2010/main" val="2616805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3" r:id="rId2"/>
    <p:sldLayoutId id="2147483662" r:id="rId3"/>
    <p:sldLayoutId id="2147483674" r:id="rId4"/>
    <p:sldLayoutId id="2147483679" r:id="rId5"/>
    <p:sldLayoutId id="2147483680" r:id="rId6"/>
    <p:sldLayoutId id="2147483686" r:id="rId7"/>
  </p:sldLayoutIdLst>
  <p:hf hdr="0" dt="0"/>
  <p:txStyles>
    <p:titleStyle>
      <a:lvl1pPr marL="0" marR="0" indent="0" algn="l" defTabSz="685800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lang="de-DE" sz="1600" b="0" i="0" kern="1200" smtClean="0">
          <a:solidFill>
            <a:schemeClr val="bg1"/>
          </a:solidFill>
          <a:effectLst/>
          <a:latin typeface="Arial" panose="020B0604020202020204" pitchFamily="34" charset="0"/>
          <a:ea typeface="Roboto" panose="02000000000000000000" pitchFamily="2" charset="0"/>
          <a:cs typeface="Arial" panose="020B0604020202020204" pitchFamily="34" charset="0"/>
        </a:defRPr>
      </a:lvl1pPr>
    </p:titleStyle>
    <p:bodyStyle>
      <a:lvl1pPr marL="269875" indent="-269875" algn="l" defTabSz="685800" rtl="0" eaLnBrk="1" latinLnBrk="0" hangingPunct="1">
        <a:lnSpc>
          <a:spcPct val="100000"/>
        </a:lnSpc>
        <a:spcBef>
          <a:spcPts val="750"/>
        </a:spcBef>
        <a:buClr>
          <a:srgbClr val="92AEBC"/>
        </a:buClr>
        <a:buFont typeface="Symbol" pitchFamily="2" charset="2"/>
        <a:buChar char="-"/>
        <a:tabLst/>
        <a:defRPr sz="2000" b="0" i="0" kern="1200">
          <a:solidFill>
            <a:schemeClr val="tx1">
              <a:lumMod val="75000"/>
            </a:schemeClr>
          </a:solidFill>
          <a:latin typeface="Arial" panose="020B0604020202020204" pitchFamily="34" charset="0"/>
          <a:ea typeface="Roboto Light" panose="02000000000000000000" pitchFamily="2" charset="0"/>
          <a:cs typeface="Arial" panose="020B0604020202020204" pitchFamily="34" charset="0"/>
        </a:defRPr>
      </a:lvl1pPr>
      <a:lvl2pPr marL="488950" indent="-222250" algn="l" defTabSz="685800" rtl="0" eaLnBrk="1" latinLnBrk="0" hangingPunct="1">
        <a:lnSpc>
          <a:spcPct val="100000"/>
        </a:lnSpc>
        <a:spcBef>
          <a:spcPts val="375"/>
        </a:spcBef>
        <a:buClr>
          <a:srgbClr val="92AEBC"/>
        </a:buClr>
        <a:buFont typeface="Symbol" pitchFamily="2" charset="2"/>
        <a:buChar char="-"/>
        <a:tabLst/>
        <a:defRPr sz="1600" b="0" i="0" kern="1200">
          <a:solidFill>
            <a:schemeClr val="tx1">
              <a:lumMod val="75000"/>
            </a:schemeClr>
          </a:solidFill>
          <a:latin typeface="Arial" panose="020B0604020202020204" pitchFamily="34" charset="0"/>
          <a:ea typeface="Roboto Light" panose="02000000000000000000" pitchFamily="2" charset="0"/>
          <a:cs typeface="Arial" panose="020B0604020202020204" pitchFamily="34" charset="0"/>
        </a:defRPr>
      </a:lvl2pPr>
      <a:lvl3pPr marL="711200" indent="-222250" algn="l" defTabSz="685800" rtl="0" eaLnBrk="1" latinLnBrk="0" hangingPunct="1">
        <a:lnSpc>
          <a:spcPct val="100000"/>
        </a:lnSpc>
        <a:spcBef>
          <a:spcPts val="375"/>
        </a:spcBef>
        <a:buClr>
          <a:srgbClr val="92AEBC"/>
        </a:buClr>
        <a:buFont typeface="Symbol" pitchFamily="2" charset="2"/>
        <a:buChar char="-"/>
        <a:tabLst/>
        <a:defRPr sz="1600" b="0" i="0" kern="1200">
          <a:solidFill>
            <a:schemeClr val="tx1">
              <a:lumMod val="75000"/>
            </a:schemeClr>
          </a:solidFill>
          <a:latin typeface="Arial" panose="020B0604020202020204" pitchFamily="34" charset="0"/>
          <a:ea typeface="Roboto Light" panose="02000000000000000000" pitchFamily="2" charset="0"/>
          <a:cs typeface="Arial" panose="020B0604020202020204" pitchFamily="34" charset="0"/>
        </a:defRPr>
      </a:lvl3pPr>
      <a:lvl4pPr marL="933450" marR="0" indent="-222250" algn="l" defTabSz="685800" rtl="0" eaLnBrk="1" fontAlgn="auto" latinLnBrk="0" hangingPunct="1">
        <a:lnSpc>
          <a:spcPct val="100000"/>
        </a:lnSpc>
        <a:spcBef>
          <a:spcPts val="375"/>
        </a:spcBef>
        <a:spcAft>
          <a:spcPts val="0"/>
        </a:spcAft>
        <a:buClr>
          <a:srgbClr val="92AEBC"/>
        </a:buClr>
        <a:buSzTx/>
        <a:buFont typeface="Symbol" pitchFamily="2" charset="2"/>
        <a:buChar char="-"/>
        <a:tabLst/>
        <a:defRPr sz="1600" kern="1200">
          <a:solidFill>
            <a:schemeClr val="tx1">
              <a:lumMod val="7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155700" indent="-222250" algn="l" defTabSz="685800" rtl="0" eaLnBrk="1" latinLnBrk="0" hangingPunct="1">
        <a:lnSpc>
          <a:spcPct val="100000"/>
        </a:lnSpc>
        <a:spcBef>
          <a:spcPts val="375"/>
        </a:spcBef>
        <a:buClr>
          <a:srgbClr val="92AEBC"/>
        </a:buClr>
        <a:buFont typeface="Symbol" pitchFamily="2" charset="2"/>
        <a:buChar char="-"/>
        <a:tabLst/>
        <a:defRPr sz="1600" kern="1200">
          <a:solidFill>
            <a:schemeClr val="tx1">
              <a:lumMod val="7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26" userDrawn="1">
          <p15:clr>
            <a:srgbClr val="F26B43"/>
          </p15:clr>
        </p15:guide>
        <p15:guide id="2" orient="horz" pos="235" userDrawn="1">
          <p15:clr>
            <a:srgbClr val="F26B43"/>
          </p15:clr>
        </p15:guide>
        <p15:guide id="5" pos="557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kni.me/w/DTfbNITUngKQVF8v" TargetMode="Externa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9B6E08-011C-D34D-A0C5-A112C618EC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4034" y="1410930"/>
            <a:ext cx="3576522" cy="2585323"/>
          </a:xfrm>
        </p:spPr>
        <p:txBody>
          <a:bodyPr/>
          <a:lstStyle/>
          <a:p>
            <a:r>
              <a:rPr lang="de-DE" dirty="0"/>
              <a:t>Support Vector Machines (SVM)</a:t>
            </a:r>
          </a:p>
        </p:txBody>
      </p:sp>
    </p:spTree>
    <p:extLst>
      <p:ext uri="{BB962C8B-B14F-4D97-AF65-F5344CB8AC3E}">
        <p14:creationId xmlns:p14="http://schemas.microsoft.com/office/powerpoint/2010/main" val="40671343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Training a “Perceptron”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10</a:t>
            </a:fld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/>
              <p:cNvSpPr>
                <a:spLocks noGrp="1"/>
              </p:cNvSpPr>
              <p:nvPr>
                <p:ph type="body" sz="quarter" idx="14"/>
              </p:nvPr>
            </p:nvSpPr>
            <p:spPr/>
            <p:txBody>
              <a:bodyPr/>
              <a:lstStyle/>
              <a:p>
                <a:r>
                  <a:rPr lang="en-US" dirty="0"/>
                  <a:t>Classification using a Perceptron</a:t>
                </a:r>
              </a:p>
              <a:p>
                <a:pPr lvl="1"/>
                <a:r>
                  <a:rPr lang="en-US" sz="1800" dirty="0"/>
                  <a:t>Represents a (hyper-) plane: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DE" sz="18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GB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GB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8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GB" sz="1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GB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en-GB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GB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 </m:t>
                        </m:r>
                        <m:r>
                          <a:rPr lang="en-DE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nary>
                  </m:oMath>
                </a14:m>
                <a:endParaRPr lang="en-US" sz="1800" dirty="0"/>
              </a:p>
              <a:p>
                <a:pPr lvl="1"/>
                <a:r>
                  <a:rPr lang="en-US" sz="1800" dirty="0"/>
                  <a:t>Left of hyperplane: class 0</a:t>
                </a:r>
              </a:p>
              <a:p>
                <a:pPr lvl="1"/>
                <a:r>
                  <a:rPr lang="en-US" sz="1800" dirty="0"/>
                  <a:t>Right of hyperplane: class 1</a:t>
                </a:r>
              </a:p>
              <a:p>
                <a:endParaRPr lang="en-GB" dirty="0"/>
              </a:p>
              <a:p>
                <a:r>
                  <a:rPr lang="en-GB" dirty="0"/>
                  <a:t>Training a Perceptron</a:t>
                </a:r>
                <a:endParaRPr lang="en-US" dirty="0"/>
              </a:p>
              <a:p>
                <a:pPr lvl="1"/>
                <a:r>
                  <a:rPr lang="en-US" sz="1800" dirty="0"/>
                  <a:t>Learn the “correct” weights to distinguish the two classes</a:t>
                </a:r>
              </a:p>
              <a:p>
                <a:pPr lvl="1"/>
                <a:r>
                  <a:rPr lang="en-US" sz="1800" dirty="0"/>
                  <a:t>Iterative adaption of weights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1800" dirty="0"/>
              </a:p>
              <a:p>
                <a:pPr lvl="1"/>
                <a:r>
                  <a:rPr lang="en-US" sz="1800" dirty="0"/>
                  <a:t>Rotation of the hyperplane defined by </a:t>
                </a:r>
                <a14:m>
                  <m:oMath xmlns:m="http://schemas.openxmlformats.org/officeDocument/2006/math">
                    <m:r>
                      <a:rPr lang="en-GB" sz="1800" b="1" i="1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sz="1800" dirty="0"/>
                  <a:t> and </a:t>
                </a:r>
                <a14:m>
                  <m:oMath xmlns:m="http://schemas.openxmlformats.org/officeDocument/2006/math">
                    <m:r>
                      <a:rPr lang="en-DE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1800" dirty="0"/>
                  <a:t> in small direction of </a:t>
                </a:r>
                <a14:m>
                  <m:oMath xmlns:m="http://schemas.openxmlformats.org/officeDocument/2006/math">
                    <m:r>
                      <a:rPr lang="en-GB" sz="1800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800" dirty="0"/>
                  <a:t> if </a:t>
                </a:r>
                <a14:m>
                  <m:oMath xmlns:m="http://schemas.openxmlformats.org/officeDocument/2006/math">
                    <m:r>
                      <a:rPr lang="en-GB" sz="18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18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/>
                  <a:t>is not yet on the correct side of the hyperplane.</a:t>
                </a:r>
                <a:endParaRPr lang="en-GB" sz="1800" dirty="0"/>
              </a:p>
            </p:txBody>
          </p:sp>
        </mc:Choice>
        <mc:Fallback xmlns="">
          <p:sp>
            <p:nvSpPr>
              <p:cNvPr id="4" name="Tex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blipFill>
                <a:blip r:embed="rId2"/>
                <a:stretch>
                  <a:fillRect l="-1818" t="-3116" r="-2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/>
              <a:t>Guide to Intelligent Data Science </a:t>
            </a:r>
            <a:r>
              <a:rPr lang="en" b="0"/>
              <a:t>Second Edition, 2020</a:t>
            </a:r>
            <a:endParaRPr lang="de-DE" b="0"/>
          </a:p>
        </p:txBody>
      </p:sp>
    </p:spTree>
    <p:extLst>
      <p:ext uri="{BB962C8B-B14F-4D97-AF65-F5344CB8AC3E}">
        <p14:creationId xmlns:p14="http://schemas.microsoft.com/office/powerpoint/2010/main" val="11465751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Primal Perceptron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Rosenblatt (1959) introduced a simple learning algorithm for linear discriminants ("</a:t>
            </a:r>
            <a:r>
              <a:rPr lang="en-US" dirty="0" err="1"/>
              <a:t>perceptrons</a:t>
            </a:r>
            <a:r>
              <a:rPr lang="en-US" dirty="0"/>
              <a:t>"):</a:t>
            </a:r>
          </a:p>
          <a:p>
            <a:r>
              <a:rPr lang="en-US" dirty="0"/>
              <a:t>Given a linearly separable training set 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/>
              <a:t>Guide to Intelligent Data Science </a:t>
            </a:r>
            <a:r>
              <a:rPr lang="en" b="0"/>
              <a:t>Second Edition, 2020</a:t>
            </a:r>
            <a:endParaRPr lang="de-DE" b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890564" y="2067686"/>
                <a:ext cx="4429759" cy="31569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marL="6350" indent="0">
                  <a:spcBef>
                    <a:spcPts val="0"/>
                  </a:spcBef>
                  <a:buNone/>
                </a:pPr>
                <a:r>
                  <a:rPr lang="en-GB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DE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GB" sz="1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n-GB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en-GB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GB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DE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GB" sz="1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n-GB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</m:t>
                    </m:r>
                    <m:r>
                      <a:rPr lang="en-GB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DE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GB" sz="1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endParaRPr lang="en-GB" sz="1600" b="1" i="1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6350" indent="0">
                  <a:spcBef>
                    <a:spcPts val="0"/>
                  </a:spcBef>
                  <a:buNone/>
                </a:pPr>
                <a:r>
                  <a:rPr lang="en-GB" sz="16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16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</m:t>
                    </m:r>
                    <m:r>
                      <a:rPr lang="en-DE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func>
                      <m:funcPr>
                        <m:ctrlPr>
                          <a:rPr lang="en-GB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GB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GB" sz="16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GB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DE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GB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DE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GB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DE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16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GB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endParaRPr lang="en-GB" sz="160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6350" indent="0">
                  <a:spcBef>
                    <a:spcPts val="0"/>
                  </a:spcBef>
                  <a:buNone/>
                </a:pPr>
                <a:r>
                  <a:rPr lang="en-GB" sz="16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	</a:t>
                </a:r>
                <a:r>
                  <a:rPr lang="en-GB" sz="1600" b="1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repeat</a:t>
                </a:r>
              </a:p>
              <a:p>
                <a:pPr marL="6350" indent="0">
                  <a:spcBef>
                    <a:spcPts val="0"/>
                  </a:spcBef>
                  <a:buNone/>
                </a:pPr>
                <a:r>
                  <a:rPr lang="en-GB" sz="16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		</a:t>
                </a:r>
                <a:r>
                  <a:rPr lang="en-GB" sz="1600" b="1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for</a:t>
                </a:r>
                <a:r>
                  <a:rPr lang="en-GB" sz="16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GB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GB" sz="16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GB" sz="1600" b="1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to</a:t>
                </a:r>
                <a:r>
                  <a:rPr lang="en-GB" sz="16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sz="16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</a:p>
              <a:p>
                <a:pPr marL="6350" indent="0">
                  <a:spcBef>
                    <a:spcPts val="0"/>
                  </a:spcBef>
                  <a:buNone/>
                </a:pPr>
                <a:r>
                  <a:rPr lang="en-GB" sz="16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			</a:t>
                </a:r>
                <a:r>
                  <a:rPr lang="en-GB" sz="1600" b="1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if</a:t>
                </a:r>
                <a:r>
                  <a:rPr lang="en-GB" sz="16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GB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∙(</m:t>
                    </m:r>
                    <m:sSubSup>
                      <m:sSubSupPr>
                        <m:ctrlPr>
                          <a:rPr lang="en-GB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1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GB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GB" sz="1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𝑻</m:t>
                        </m:r>
                      </m:sup>
                    </m:sSubSup>
                    <m:sSub>
                      <m:sSubPr>
                        <m:ctrlPr>
                          <a:rPr lang="en-GB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GB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GB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GB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)≤0</m:t>
                    </m:r>
                  </m:oMath>
                </a14:m>
                <a:r>
                  <a:rPr lang="en-GB" sz="16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GB" sz="1600" b="1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then</a:t>
                </a:r>
              </a:p>
              <a:p>
                <a:pPr marL="6350" indent="0">
                  <a:spcBef>
                    <a:spcPts val="0"/>
                  </a:spcBef>
                  <a:buNone/>
                </a:pPr>
                <a:r>
                  <a:rPr lang="en-GB" sz="16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	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GB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GB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DE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GB" sz="1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GB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GB" sz="1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sSub>
                      <m:sSubPr>
                        <m:ctrlPr>
                          <a:rPr lang="en-GB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GB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GB" sz="1600" i="1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6350" indent="0">
                  <a:spcBef>
                    <a:spcPts val="0"/>
                  </a:spcBef>
                  <a:buNone/>
                </a:pPr>
                <a:r>
                  <a:rPr lang="en-GB" sz="16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	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GB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GB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DE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GB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GB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GB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sSup>
                      <m:sSupPr>
                        <m:ctrlPr>
                          <a:rPr lang="en-GB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GB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1600" i="1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6350" indent="0">
                  <a:spcBef>
                    <a:spcPts val="0"/>
                  </a:spcBef>
                  <a:buNone/>
                </a:pPr>
                <a:r>
                  <a:rPr lang="en-GB" sz="16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				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DE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GB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GB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GB" sz="16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</a:p>
              <a:p>
                <a:pPr marL="6350" indent="0">
                  <a:spcBef>
                    <a:spcPts val="0"/>
                  </a:spcBef>
                  <a:buNone/>
                </a:pPr>
                <a:r>
                  <a:rPr lang="en-GB" sz="16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			</a:t>
                </a:r>
                <a:r>
                  <a:rPr lang="en-GB" sz="1600" b="1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end</a:t>
                </a:r>
                <a:r>
                  <a:rPr lang="en-GB" sz="16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GB" sz="1600" b="1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if</a:t>
                </a:r>
              </a:p>
              <a:p>
                <a:pPr marL="6350" indent="0">
                  <a:spcBef>
                    <a:spcPts val="0"/>
                  </a:spcBef>
                  <a:buNone/>
                </a:pPr>
                <a:r>
                  <a:rPr lang="en-GB" sz="16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		</a:t>
                </a:r>
                <a:r>
                  <a:rPr lang="en-GB" sz="1600" b="1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end</a:t>
                </a:r>
                <a:r>
                  <a:rPr lang="en-GB" sz="16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GB" sz="1600" b="1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for</a:t>
                </a:r>
              </a:p>
              <a:p>
                <a:pPr marL="6350" indent="0">
                  <a:spcBef>
                    <a:spcPts val="0"/>
                  </a:spcBef>
                  <a:buNone/>
                </a:pPr>
                <a:r>
                  <a:rPr lang="en-GB" sz="16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	</a:t>
                </a:r>
                <a:r>
                  <a:rPr lang="en-GB" sz="1600" b="1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until</a:t>
                </a:r>
                <a:r>
                  <a:rPr lang="en-GB" sz="16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no mistakes made within the </a:t>
                </a:r>
                <a:r>
                  <a:rPr lang="en-GB" sz="1600" i="1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for</a:t>
                </a:r>
                <a:r>
                  <a:rPr lang="en-GB" sz="16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loop</a:t>
                </a:r>
              </a:p>
              <a:p>
                <a:pPr marL="6350" indent="0">
                  <a:spcBef>
                    <a:spcPts val="0"/>
                  </a:spcBef>
                  <a:buNone/>
                </a:pPr>
                <a:r>
                  <a:rPr lang="en-GB" sz="16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	</a:t>
                </a:r>
                <a:r>
                  <a:rPr lang="en-GB" sz="1600" b="1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return</a:t>
                </a:r>
                <a:r>
                  <a:rPr lang="en-GB" sz="16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GB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GB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GB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GB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GB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GB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60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0564" y="2067686"/>
                <a:ext cx="4429759" cy="3156954"/>
              </a:xfrm>
              <a:prstGeom prst="rect">
                <a:avLst/>
              </a:prstGeom>
              <a:blipFill>
                <a:blip r:embed="rId2"/>
                <a:stretch>
                  <a:fillRect b="-30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14215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Rosenblatt Algorithm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12</a:t>
            </a:fld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/>
              <p:cNvSpPr>
                <a:spLocks noGrp="1"/>
              </p:cNvSpPr>
              <p:nvPr>
                <p:ph type="body" sz="quarter" idx="14"/>
              </p:nvPr>
            </p:nvSpPr>
            <p:spPr/>
            <p:txBody>
              <a:bodyPr/>
              <a:lstStyle/>
              <a:p>
                <a:r>
                  <a:rPr lang="en-US" dirty="0"/>
                  <a:t>Algorithm is</a:t>
                </a:r>
              </a:p>
              <a:p>
                <a:pPr lvl="1"/>
                <a:r>
                  <a:rPr lang="en-US" sz="1800" i="1" dirty="0"/>
                  <a:t>On-line</a:t>
                </a:r>
                <a:r>
                  <a:rPr lang="en-US" sz="1800" dirty="0"/>
                  <a:t> (pattern by pattern approach)</a:t>
                </a:r>
              </a:p>
              <a:p>
                <a:pPr lvl="1"/>
                <a:r>
                  <a:rPr lang="en-US" sz="1800" i="1" dirty="0"/>
                  <a:t>Mistake driven </a:t>
                </a:r>
                <a:r>
                  <a:rPr lang="en-US" sz="1800" dirty="0"/>
                  <a:t>(updates only in case of wrong classification)</a:t>
                </a:r>
              </a:p>
              <a:p>
                <a:r>
                  <a:rPr lang="en-US" dirty="0"/>
                  <a:t>Algorithm converges guaranteed if a hyperplane exists which classifies all training data correctly (data is linearly separable)</a:t>
                </a:r>
              </a:p>
              <a:p>
                <a:r>
                  <a:rPr lang="en-GB" dirty="0"/>
                  <a:t>Learning rule:</a:t>
                </a:r>
              </a:p>
              <a:p>
                <a:pPr marL="635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𝑰𝑭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∙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p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&lt;0    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𝑻𝑯𝑬𝑵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{"/>
                          <m:endChr m:val=""/>
                          <m:ctrlPr>
                            <a:rPr lang="en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DE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eqArr>
                        </m:e>
                      </m:d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One observation:</a:t>
                </a:r>
              </a:p>
              <a:p>
                <a:pPr lvl="1"/>
                <a:r>
                  <a:rPr lang="en-US" sz="1800" dirty="0"/>
                  <a:t>Weight vector (if initialized properly) is simply a weighted sum of input vectors (b is even more trivial).</a:t>
                </a:r>
                <a:endParaRPr lang="en-GB" sz="18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Tex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blipFill>
                <a:blip r:embed="rId2"/>
                <a:stretch>
                  <a:fillRect l="-1818" t="-2125" r="-17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/>
              <a:t>Guide to Intelligent Data Science </a:t>
            </a:r>
            <a:r>
              <a:rPr lang="en" b="0"/>
              <a:t>Second Edition, 2020</a:t>
            </a:r>
            <a:endParaRPr lang="de-DE" b="0"/>
          </a:p>
        </p:txBody>
      </p:sp>
    </p:spTree>
    <p:extLst>
      <p:ext uri="{BB962C8B-B14F-4D97-AF65-F5344CB8AC3E}">
        <p14:creationId xmlns:p14="http://schemas.microsoft.com/office/powerpoint/2010/main" val="18262507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1C343-2D7D-4D3C-A1EA-C024B9074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Dual Representation (of discriminant function)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63209EA-9D66-4062-9170-1A0CA79EB8D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13</a:t>
            </a:fld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4521DD90-2861-4C78-BF47-97324C16536C}"/>
                  </a:ext>
                </a:extLst>
              </p:cNvPr>
              <p:cNvSpPr>
                <a:spLocks noGrp="1"/>
              </p:cNvSpPr>
              <p:nvPr>
                <p:ph type="body" sz="quarter" idx="14"/>
              </p:nvPr>
            </p:nvSpPr>
            <p:spPr/>
            <p:txBody>
              <a:bodyPr/>
              <a:lstStyle/>
              <a:p>
                <a:r>
                  <a:rPr lang="en-US" dirty="0"/>
                  <a:t>Weight vector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dirty="0"/>
                  <a:t> is a weighted sum of input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</m:oMath>
                </a14:m>
                <a:endParaRPr lang="en-US" b="1" dirty="0"/>
              </a:p>
              <a:p>
                <a:endParaRPr lang="en-US" dirty="0"/>
              </a:p>
              <a:p>
                <a:endParaRPr lang="en-US" dirty="0"/>
              </a:p>
              <a:p>
                <a:pPr marL="6350" indent="0">
                  <a:buNone/>
                </a:pPr>
                <a:r>
                  <a:rPr lang="en-US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represents how much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  <m:r>
                      <a:rPr lang="en-US" b="1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contributes to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endParaRPr lang="en-US" b="1" dirty="0"/>
              </a:p>
              <a:p>
                <a:r>
                  <a:rPr lang="en-US" dirty="0"/>
                  <a:t>Large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en-US" dirty="0"/>
                  <a:t> is difficult to classify – higher information content</a:t>
                </a:r>
              </a:p>
              <a:p>
                <a:r>
                  <a:rPr lang="en-US" dirty="0"/>
                  <a:t>Small or zero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en-US" dirty="0"/>
                  <a:t> easy to classify – smaller information content</a:t>
                </a:r>
              </a:p>
              <a:p>
                <a:pPr marL="6350" indent="0">
                  <a:buNone/>
                </a:pPr>
                <a:r>
                  <a:rPr lang="en-US" dirty="0">
                    <a:sym typeface="Wingdings" panose="05000000000000000000" pitchFamily="2" charset="2"/>
                  </a:rPr>
                  <a:t> This representation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’s – known as </a:t>
                </a:r>
                <a:r>
                  <a:rPr lang="en-US" b="1" i="1" dirty="0"/>
                  <a:t>dual representation</a:t>
                </a:r>
              </a:p>
              <a:p>
                <a:endParaRPr lang="en-US" sz="1050" dirty="0"/>
              </a:p>
              <a:p>
                <a:r>
                  <a:rPr lang="en-US" dirty="0"/>
                  <a:t>We can now represent the discriminant function as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4521DD90-2861-4C78-BF47-97324C16536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blipFill>
                <a:blip r:embed="rId2"/>
                <a:stretch>
                  <a:fillRect l="-1818" t="-22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35ADA9-0866-4769-8B77-6EC4B40C69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/>
              <a:t>Guide to Intelligent Data Science </a:t>
            </a:r>
            <a:r>
              <a:rPr lang="en" b="0"/>
              <a:t>Second Edition, 2020</a:t>
            </a:r>
            <a:endParaRPr lang="de-DE" b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BC97BC4-4911-455E-A1AD-50BEEA5FF71C}"/>
                  </a:ext>
                </a:extLst>
              </p:cNvPr>
              <p:cNvSpPr txBox="1"/>
              <p:nvPr/>
            </p:nvSpPr>
            <p:spPr>
              <a:xfrm>
                <a:off x="3383854" y="1324708"/>
                <a:ext cx="2376292" cy="6395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Roboto Light" panose="02000000000000000000" pitchFamily="2" charset="0"/>
                          <a:cs typeface="Arial" panose="020B0604020202020204" pitchFamily="34" charset="0"/>
                        </a:rPr>
                        <m:t>𝒘</m:t>
                      </m:r>
                      <m:r>
                        <a:rPr lang="en-US" sz="2000" b="0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Roboto Light" panose="02000000000000000000" pitchFamily="2" charset="0"/>
                          <a:cs typeface="Arial" panose="020B0604020202020204" pitchFamily="34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sz="2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2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𝑗</m:t>
                          </m:r>
                          <m:r>
                            <a:rPr lang="en-US" sz="2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000" b="0" dirty="0">
                  <a:solidFill>
                    <a:schemeClr val="tx1">
                      <a:lumMod val="75000"/>
                    </a:schemeClr>
                  </a:solidFill>
                  <a:latin typeface="Arial" panose="020B0604020202020204" pitchFamily="34" charset="0"/>
                  <a:ea typeface="Roboto Light" panose="02000000000000000000" pitchFamily="2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BC97BC4-4911-455E-A1AD-50BEEA5FF7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3854" y="1324708"/>
                <a:ext cx="2376292" cy="6395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7A7542F-3ABD-4CBE-894D-8E0F99F35A08}"/>
                  </a:ext>
                </a:extLst>
              </p:cNvPr>
              <p:cNvSpPr txBox="1"/>
              <p:nvPr/>
            </p:nvSpPr>
            <p:spPr>
              <a:xfrm>
                <a:off x="591094" y="4493527"/>
                <a:ext cx="7961812" cy="71468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Roboto Light" panose="02000000000000000000" pitchFamily="2" charset="0"/>
                          <a:cs typeface="Arial" panose="020B0604020202020204" pitchFamily="34" charset="0"/>
                        </a:rPr>
                        <m:t>𝑓</m:t>
                      </m:r>
                      <m:d>
                        <m:dPr>
                          <m:ctrlPr>
                            <a:rPr lang="en-US" sz="18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Roboto Light" panose="02000000000000000000" pitchFamily="2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1800" b="1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Roboto Light" panose="02000000000000000000" pitchFamily="2" charset="0"/>
                              <a:cs typeface="Arial" panose="020B0604020202020204" pitchFamily="34" charset="0"/>
                            </a:rPr>
                            <m:t>𝒙</m:t>
                          </m:r>
                        </m:e>
                      </m:d>
                      <m:r>
                        <a:rPr lang="en-US" sz="1800" b="0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Roboto Light" panose="02000000000000000000" pitchFamily="2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1800" b="1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1800" b="1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𝒘</m:t>
                          </m:r>
                        </m:e>
                        <m:sup>
                          <m:r>
                            <a:rPr lang="en-US" sz="1800" b="1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𝑻</m:t>
                          </m:r>
                        </m:sup>
                      </m:sSup>
                      <m:r>
                        <a:rPr lang="en-US" sz="1800" b="1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𝒙</m:t>
                      </m:r>
                      <m:r>
                        <a:rPr lang="en-US" sz="1800" b="0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1800" b="0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𝑏</m:t>
                      </m:r>
                      <m:r>
                        <a:rPr lang="en-US" sz="1800" b="0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ctrlPr>
                            <a:rPr lang="en-US" sz="18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limLoc m:val="subSup"/>
                              <m:ctrlPr>
                                <a:rPr lang="en-US" i="1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i="1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𝑗</m:t>
                              </m:r>
                              <m:r>
                                <a:rPr lang="en-US" i="1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tx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tx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∙</m:t>
                              </m:r>
                              <m:sSubSup>
                                <m:sSubSupPr>
                                  <m:ctrlPr>
                                    <a:rPr lang="en-US" i="1" smtClean="0">
                                      <a:solidFill>
                                        <a:schemeClr val="tx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1" i="1" smtClean="0">
                                      <a:solidFill>
                                        <a:schemeClr val="tx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n-US" b="1" i="1" smtClean="0">
                                      <a:solidFill>
                                        <a:schemeClr val="tx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𝑻</m:t>
                                  </m:r>
                                </m:sup>
                              </m:sSubSup>
                              <m:r>
                                <a:rPr lang="en-US" b="1" i="1" smtClean="0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𝒙</m:t>
                              </m:r>
                            </m:e>
                          </m:nary>
                        </m:e>
                      </m:d>
                      <m:r>
                        <a:rPr lang="en-US" sz="1800" b="0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1800" b="0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𝑏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7A7542F-3ABD-4CBE-894D-8E0F99F35A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094" y="4493527"/>
                <a:ext cx="7961812" cy="7146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40494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0A5F9-D0A9-479B-9420-74AB61902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Dual Representation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9F681CA-0055-4B8B-81F2-A1DA5A297D9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Dual Representation of Learning Algorithm:</a:t>
            </a:r>
          </a:p>
          <a:p>
            <a:r>
              <a:rPr lang="en-GB" dirty="0"/>
              <a:t>Given a training set 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ADF00E-BF98-41BC-9B49-7E12D2F72B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/>
              <a:t>Guide to Intelligent Data Science Second Edition, 2020</a:t>
            </a:r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083069" y="1823043"/>
                <a:ext cx="4668180" cy="283135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marL="6350" indent="0">
                  <a:spcBef>
                    <a:spcPts val="0"/>
                  </a:spcBef>
                  <a:buNone/>
                </a:pPr>
                <a:r>
                  <a:rPr lang="en-GB" sz="1600" dirty="0">
                    <a:solidFill>
                      <a:schemeClr val="tx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DE" sz="1600" i="1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GB" sz="1600" b="1" i="1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n-GB" sz="1600" i="1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</m:t>
                    </m:r>
                    <m:r>
                      <a:rPr lang="en-GB" sz="1600" b="0" i="1" smtClean="0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DE" sz="1600" i="1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GB" sz="1600" b="1" i="1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endParaRPr lang="en-GB" sz="1600" b="1" i="1" dirty="0">
                  <a:solidFill>
                    <a:schemeClr val="tx1">
                      <a:lumMod val="75000"/>
                    </a:schemeClr>
                  </a:solidFill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6350" indent="0">
                  <a:spcBef>
                    <a:spcPts val="0"/>
                  </a:spcBef>
                  <a:buNone/>
                </a:pPr>
                <a:r>
                  <a:rPr lang="en-GB" sz="1600" dirty="0">
                    <a:solidFill>
                      <a:schemeClr val="tx1">
                        <a:lumMod val="75000"/>
                      </a:schemeClr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1600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</m:t>
                    </m:r>
                    <m:r>
                      <a:rPr lang="en-DE" sz="1600" i="1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func>
                      <m:funcPr>
                        <m:ctrlPr>
                          <a:rPr lang="en-GB" sz="1600" i="1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GB" sz="1600" i="1">
                                <a:solidFill>
                                  <a:schemeClr val="tx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GB" sz="1600">
                                <a:solidFill>
                                  <a:schemeClr val="tx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GB" sz="1600" i="1">
                                <a:solidFill>
                                  <a:schemeClr val="tx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DE" sz="1600" i="1">
                                <a:solidFill>
                                  <a:schemeClr val="tx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GB" sz="1600" b="0" i="1" smtClean="0">
                                <a:solidFill>
                                  <a:schemeClr val="tx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DE" sz="1600" i="1">
                                <a:solidFill>
                                  <a:schemeClr val="tx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GB" sz="1600" i="1">
                                <a:solidFill>
                                  <a:schemeClr val="tx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DE" sz="1600" i="1">
                                <a:solidFill>
                                  <a:schemeClr val="tx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sz="1600" i="1">
                                    <a:solidFill>
                                      <a:schemeClr val="tx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1600" b="1" i="1">
                                    <a:solidFill>
                                      <a:schemeClr val="tx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GB" sz="1600" b="0" i="1" smtClean="0">
                                    <a:solidFill>
                                      <a:schemeClr val="tx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endParaRPr lang="en-GB" sz="1600" dirty="0">
                  <a:solidFill>
                    <a:schemeClr val="tx1">
                      <a:lumMod val="75000"/>
                    </a:schemeClr>
                  </a:solidFill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6350" indent="0">
                  <a:spcBef>
                    <a:spcPts val="0"/>
                  </a:spcBef>
                  <a:buNone/>
                </a:pPr>
                <a:r>
                  <a:rPr lang="en-GB" sz="1600" dirty="0">
                    <a:solidFill>
                      <a:schemeClr val="tx1">
                        <a:lumMod val="75000"/>
                      </a:schemeClr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	</a:t>
                </a:r>
                <a:r>
                  <a:rPr lang="en-GB" sz="1600" b="1" dirty="0">
                    <a:solidFill>
                      <a:schemeClr val="tx1">
                        <a:lumMod val="75000"/>
                      </a:schemeClr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repeat</a:t>
                </a:r>
              </a:p>
              <a:p>
                <a:pPr marL="6350" indent="0">
                  <a:spcBef>
                    <a:spcPts val="0"/>
                  </a:spcBef>
                  <a:buNone/>
                </a:pPr>
                <a:r>
                  <a:rPr lang="en-GB" sz="1600" dirty="0">
                    <a:solidFill>
                      <a:schemeClr val="tx1">
                        <a:lumMod val="75000"/>
                      </a:schemeClr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		</a:t>
                </a:r>
                <a:r>
                  <a:rPr lang="en-GB" sz="1600" b="1" dirty="0">
                    <a:solidFill>
                      <a:schemeClr val="tx1">
                        <a:lumMod val="75000"/>
                      </a:schemeClr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GB" sz="1600" b="0" i="1" smtClean="0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GB" sz="1600" dirty="0">
                    <a:solidFill>
                      <a:schemeClr val="tx1">
                        <a:lumMod val="75000"/>
                      </a:schemeClr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GB" sz="1600" b="1" dirty="0">
                    <a:solidFill>
                      <a:schemeClr val="tx1">
                        <a:lumMod val="75000"/>
                      </a:schemeClr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to</a:t>
                </a:r>
                <a:r>
                  <a:rPr lang="en-GB" sz="1600" dirty="0">
                    <a:solidFill>
                      <a:schemeClr val="tx1">
                        <a:lumMod val="75000"/>
                      </a:schemeClr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1600" i="1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sz="1600" dirty="0">
                    <a:solidFill>
                      <a:schemeClr val="tx1">
                        <a:lumMod val="75000"/>
                      </a:schemeClr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</a:p>
              <a:p>
                <a:pPr marL="6350" indent="0">
                  <a:spcBef>
                    <a:spcPts val="0"/>
                  </a:spcBef>
                  <a:buNone/>
                </a:pPr>
                <a:r>
                  <a:rPr lang="en-GB" sz="1600" dirty="0">
                    <a:solidFill>
                      <a:schemeClr val="tx1">
                        <a:lumMod val="75000"/>
                      </a:schemeClr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			</a:t>
                </a:r>
                <a:r>
                  <a:rPr lang="en-GB" sz="1600" b="1" dirty="0">
                    <a:solidFill>
                      <a:schemeClr val="tx1">
                        <a:lumMod val="75000"/>
                      </a:schemeClr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GB" sz="1600" b="1" i="0" smtClean="0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1600" i="1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600" i="1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en-US" sz="1600" i="1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lang="en-DE" sz="1600" i="1">
                                <a:solidFill>
                                  <a:schemeClr val="tx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GB" sz="1600" i="1">
                                <a:solidFill>
                                  <a:schemeClr val="tx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GB" sz="1600" i="1">
                                <a:solidFill>
                                  <a:schemeClr val="tx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GB" sz="1600" b="0" i="1" smtClean="0">
                                <a:solidFill>
                                  <a:schemeClr val="tx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GB" sz="1600" i="1">
                                    <a:solidFill>
                                      <a:schemeClr val="tx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1600" i="1">
                                    <a:solidFill>
                                      <a:schemeClr val="tx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GB" sz="1600" i="1">
                                    <a:solidFill>
                                      <a:schemeClr val="tx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GB" sz="1600" i="1">
                                    <a:solidFill>
                                      <a:schemeClr val="tx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1600" i="1">
                                    <a:solidFill>
                                      <a:schemeClr val="tx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GB" sz="1600" i="1">
                                    <a:solidFill>
                                      <a:schemeClr val="tx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sSubSup>
                              <m:sSubSupPr>
                                <m:ctrlPr>
                                  <a:rPr lang="en-GB" sz="1600" b="1" i="1">
                                    <a:solidFill>
                                      <a:schemeClr val="tx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GB" sz="1600" b="1" i="1">
                                    <a:solidFill>
                                      <a:schemeClr val="tx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GB" sz="1600" b="0" i="1" smtClean="0">
                                    <a:solidFill>
                                      <a:schemeClr val="tx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  <m:sup>
                                <m:r>
                                  <a:rPr lang="en-GB" sz="1600" b="1" i="1">
                                    <a:solidFill>
                                      <a:schemeClr val="tx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𝑻</m:t>
                                </m:r>
                              </m:sup>
                            </m:sSubSup>
                            <m:sSub>
                              <m:sSubPr>
                                <m:ctrlPr>
                                  <a:rPr lang="en-GB" sz="1600" i="1">
                                    <a:solidFill>
                                      <a:schemeClr val="tx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1600" b="1" i="1">
                                    <a:solidFill>
                                      <a:schemeClr val="tx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GB" sz="1600" b="0" i="1" smtClean="0">
                                    <a:solidFill>
                                      <a:schemeClr val="tx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GB" sz="1600" i="1">
                                <a:solidFill>
                                  <a:schemeClr val="tx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sz="1600" i="1">
                                <a:solidFill>
                                  <a:schemeClr val="tx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</m:nary>
                      </m:e>
                    </m:d>
                    <m:r>
                      <a:rPr lang="en-GB" sz="1600" i="1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≤0</m:t>
                    </m:r>
                  </m:oMath>
                </a14:m>
                <a:r>
                  <a:rPr lang="en-GB" sz="1600" dirty="0">
                    <a:solidFill>
                      <a:schemeClr val="tx1">
                        <a:lumMod val="75000"/>
                      </a:schemeClr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GB" sz="1600" b="1" dirty="0">
                    <a:solidFill>
                      <a:schemeClr val="tx1">
                        <a:lumMod val="75000"/>
                      </a:schemeClr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then</a:t>
                </a:r>
              </a:p>
              <a:p>
                <a:pPr marL="6350" indent="0">
                  <a:spcBef>
                    <a:spcPts val="0"/>
                  </a:spcBef>
                  <a:buNone/>
                </a:pPr>
                <a:r>
                  <a:rPr lang="en-GB" sz="1600" dirty="0">
                    <a:solidFill>
                      <a:schemeClr val="tx1">
                        <a:lumMod val="75000"/>
                      </a:schemeClr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	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b="1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</m:e>
                      <m:sub>
                        <m:r>
                          <a:rPr lang="en-GB" sz="1600" b="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DE" sz="1600" i="1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GB" sz="1600" b="1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b="1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</m:e>
                      <m:sub>
                        <m:r>
                          <a:rPr lang="en-GB" sz="1600" b="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sz="1600" b="1" i="1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GB" sz="1600" b="0" i="1" smtClean="0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endParaRPr lang="en-GB" sz="1600" i="1" dirty="0">
                  <a:solidFill>
                    <a:schemeClr val="tx1">
                      <a:lumMod val="75000"/>
                    </a:schemeClr>
                  </a:solidFill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6350" indent="0">
                  <a:spcBef>
                    <a:spcPts val="0"/>
                  </a:spcBef>
                  <a:buNone/>
                </a:pPr>
                <a:r>
                  <a:rPr lang="en-GB" sz="1600" dirty="0">
                    <a:solidFill>
                      <a:schemeClr val="tx1">
                        <a:lumMod val="75000"/>
                      </a:schemeClr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				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GB" sz="1600" b="0" i="0" smtClean="0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DE" sz="1600" i="1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GB" sz="1600" b="0" i="1" smtClean="0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GB" sz="1600" b="0" i="1" smtClean="0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sz="1600" i="1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i="1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sz="1600" b="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p>
                      <m:sSupPr>
                        <m:ctrlPr>
                          <a:rPr lang="en-GB" sz="1600" i="1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i="1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GB" sz="1600" i="1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1600" dirty="0">
                  <a:solidFill>
                    <a:schemeClr val="tx1">
                      <a:lumMod val="75000"/>
                    </a:schemeClr>
                  </a:solidFill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6350" indent="0">
                  <a:spcBef>
                    <a:spcPts val="0"/>
                  </a:spcBef>
                  <a:buNone/>
                </a:pPr>
                <a:r>
                  <a:rPr lang="en-GB" sz="1600" dirty="0">
                    <a:solidFill>
                      <a:schemeClr val="tx1">
                        <a:lumMod val="75000"/>
                      </a:schemeClr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			</a:t>
                </a:r>
                <a:r>
                  <a:rPr lang="en-GB" sz="1600" b="1" dirty="0">
                    <a:solidFill>
                      <a:schemeClr val="tx1">
                        <a:lumMod val="75000"/>
                      </a:schemeClr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end</a:t>
                </a:r>
                <a:r>
                  <a:rPr lang="en-GB" sz="1600" dirty="0">
                    <a:solidFill>
                      <a:schemeClr val="tx1">
                        <a:lumMod val="75000"/>
                      </a:schemeClr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GB" sz="1600" b="1" dirty="0">
                    <a:solidFill>
                      <a:schemeClr val="tx1">
                        <a:lumMod val="75000"/>
                      </a:schemeClr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if</a:t>
                </a:r>
              </a:p>
              <a:p>
                <a:pPr marL="6350" indent="0">
                  <a:spcBef>
                    <a:spcPts val="0"/>
                  </a:spcBef>
                  <a:buNone/>
                </a:pPr>
                <a:r>
                  <a:rPr lang="en-GB" sz="1600" dirty="0">
                    <a:solidFill>
                      <a:schemeClr val="tx1">
                        <a:lumMod val="75000"/>
                      </a:schemeClr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		</a:t>
                </a:r>
                <a:r>
                  <a:rPr lang="en-GB" sz="1600" b="1" dirty="0">
                    <a:solidFill>
                      <a:schemeClr val="tx1">
                        <a:lumMod val="75000"/>
                      </a:schemeClr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end</a:t>
                </a:r>
                <a:r>
                  <a:rPr lang="en-GB" sz="1600" dirty="0">
                    <a:solidFill>
                      <a:schemeClr val="tx1">
                        <a:lumMod val="75000"/>
                      </a:schemeClr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GB" sz="1600" b="1" dirty="0">
                    <a:solidFill>
                      <a:schemeClr val="tx1">
                        <a:lumMod val="75000"/>
                      </a:schemeClr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for</a:t>
                </a:r>
              </a:p>
              <a:p>
                <a:pPr marL="6350" indent="0">
                  <a:spcBef>
                    <a:spcPts val="0"/>
                  </a:spcBef>
                  <a:buNone/>
                </a:pPr>
                <a:r>
                  <a:rPr lang="en-GB" sz="1600" dirty="0">
                    <a:solidFill>
                      <a:schemeClr val="tx1">
                        <a:lumMod val="75000"/>
                      </a:schemeClr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	</a:t>
                </a:r>
                <a:r>
                  <a:rPr lang="en-GB" sz="1600" b="1" dirty="0">
                    <a:solidFill>
                      <a:schemeClr val="tx1">
                        <a:lumMod val="75000"/>
                      </a:schemeClr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until</a:t>
                </a:r>
                <a:r>
                  <a:rPr lang="en-GB" sz="1600" dirty="0">
                    <a:solidFill>
                      <a:schemeClr val="tx1">
                        <a:lumMod val="75000"/>
                      </a:schemeClr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no mistakes made within the </a:t>
                </a:r>
                <a:r>
                  <a:rPr lang="en-GB" sz="1600" i="1" dirty="0">
                    <a:solidFill>
                      <a:schemeClr val="tx1">
                        <a:lumMod val="75000"/>
                      </a:schemeClr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for</a:t>
                </a:r>
                <a:r>
                  <a:rPr lang="en-GB" sz="1600" dirty="0">
                    <a:solidFill>
                      <a:schemeClr val="tx1">
                        <a:lumMod val="75000"/>
                      </a:schemeClr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loop</a:t>
                </a:r>
              </a:p>
              <a:p>
                <a:pPr marL="6350" indent="0">
                  <a:spcBef>
                    <a:spcPts val="0"/>
                  </a:spcBef>
                  <a:buNone/>
                </a:pPr>
                <a:r>
                  <a:rPr lang="en-GB" sz="1600" dirty="0">
                    <a:solidFill>
                      <a:schemeClr val="tx1">
                        <a:lumMod val="75000"/>
                      </a:schemeClr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	</a:t>
                </a:r>
                <a:r>
                  <a:rPr lang="en-GB" sz="1600" b="1" dirty="0">
                    <a:solidFill>
                      <a:schemeClr val="tx1">
                        <a:lumMod val="75000"/>
                      </a:schemeClr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return</a:t>
                </a:r>
                <a:r>
                  <a:rPr lang="en-GB" sz="1600" dirty="0">
                    <a:solidFill>
                      <a:schemeClr val="tx1">
                        <a:lumMod val="75000"/>
                      </a:schemeClr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1600" i="1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GB" sz="1600" b="1" i="1" smtClean="0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GB" sz="1600" i="1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GB" sz="1600" b="0" i="1" smtClean="0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GB" sz="1600" i="1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600" dirty="0">
                  <a:solidFill>
                    <a:schemeClr val="tx1">
                      <a:lumMod val="75000"/>
                    </a:schemeClr>
                  </a:solidFill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3069" y="1823043"/>
                <a:ext cx="4668180" cy="2831353"/>
              </a:xfrm>
              <a:prstGeom prst="rect">
                <a:avLst/>
              </a:prstGeom>
              <a:blipFill>
                <a:blip r:embed="rId2"/>
                <a:stretch>
                  <a:fillRect b="-34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21524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C76AA-FD07-49AB-BD7E-2230F833F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Dual Representation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9D1036-D00F-4B21-BAD9-35A7C3CCAC8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15</a:t>
            </a:fld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516C450B-C24F-4EC0-B62B-ED57695C9AF5}"/>
                  </a:ext>
                </a:extLst>
              </p:cNvPr>
              <p:cNvSpPr>
                <a:spLocks noGrp="1"/>
              </p:cNvSpPr>
              <p:nvPr>
                <p:ph type="body" sz="quarter" idx="14"/>
              </p:nvPr>
            </p:nvSpPr>
            <p:spPr/>
            <p:txBody>
              <a:bodyPr/>
              <a:lstStyle/>
              <a:p>
                <a:r>
                  <a:rPr lang="en-US" dirty="0"/>
                  <a:t>Both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can be updated iteratively</a:t>
                </a:r>
              </a:p>
              <a:p>
                <a:r>
                  <a:rPr lang="en-US" dirty="0"/>
                  <a:t>Learning Rule at iteration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b="0" i="0" dirty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dirty="0"/>
              </a:p>
              <a:p>
                <a:pPr marL="6350" indent="0">
                  <a:buNone/>
                </a:pPr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635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𝑰𝑭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DE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en-GB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𝑻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</m:nary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&lt;0   </m:t>
                      </m:r>
                      <m:r>
                        <a:rPr lang="en-GB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𝑻𝑯𝑬𝑵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{"/>
                          <m:endChr m:val=""/>
                          <m:ctrlPr>
                            <a:rPr lang="en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  <a:p>
                <a:pPr marL="6350" indent="0">
                  <a:buNone/>
                </a:pPr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endParaRPr lang="en-GB" b="0" dirty="0"/>
              </a:p>
              <a:p>
                <a:endParaRPr lang="en-GB" dirty="0"/>
              </a:p>
              <a:p>
                <a:r>
                  <a:rPr lang="en-GB" dirty="0"/>
                  <a:t>Harder to learn examples having larger alpha</a:t>
                </a:r>
              </a:p>
              <a:p>
                <a:r>
                  <a:rPr lang="en-US" dirty="0"/>
                  <a:t>The information about training examples enters algorithm only through the inner products (which we could pre-compute)</a:t>
                </a:r>
              </a:p>
            </p:txBody>
          </p:sp>
        </mc:Choice>
        <mc:Fallback xmlns="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516C450B-C24F-4EC0-B62B-ED57695C9AF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blipFill>
                <a:blip r:embed="rId2"/>
                <a:stretch>
                  <a:fillRect l="-1818" t="-2266" b="-12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0E7B31-0DC2-482D-93A4-BF5EC87D7F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/>
              <a:t>Guide to Intelligent Data Science </a:t>
            </a:r>
            <a:r>
              <a:rPr lang="en" b="0"/>
              <a:t>Second Edition, 2020</a:t>
            </a:r>
            <a:endParaRPr lang="de-DE" b="0"/>
          </a:p>
        </p:txBody>
      </p:sp>
    </p:spTree>
    <p:extLst>
      <p:ext uri="{BB962C8B-B14F-4D97-AF65-F5344CB8AC3E}">
        <p14:creationId xmlns:p14="http://schemas.microsoft.com/office/powerpoint/2010/main" val="34213937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B6489E0D-FE4A-40B3-9833-E64A18C64DB3}"/>
                  </a:ext>
                </a:extLst>
              </p:cNvPr>
              <p:cNvSpPr>
                <a:spLocks noGrp="1"/>
              </p:cNvSpPr>
              <p:nvPr>
                <p:ph type="body" sz="quarter" idx="14"/>
              </p:nvPr>
            </p:nvSpPr>
            <p:spPr/>
            <p:txBody>
              <a:bodyPr/>
              <a:lstStyle/>
              <a:p>
                <a:r>
                  <a:rPr lang="en-US" dirty="0"/>
                  <a:t>So far, we have seen training via computation of inner products</a:t>
                </a:r>
              </a:p>
              <a:p>
                <a:pPr marL="6350" indent="0">
                  <a:buNone/>
                </a:pPr>
                <a:r>
                  <a:rPr lang="en-US" dirty="0">
                    <a:sym typeface="Wingdings" panose="05000000000000000000" pitchFamily="2" charset="2"/>
                  </a:rPr>
                  <a:t> Indicating which side of the linear decision boundary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𝒙</m:t>
                    </m:r>
                  </m:oMath>
                </a14:m>
                <a:r>
                  <a:rPr lang="en-US" dirty="0">
                    <a:sym typeface="Wingdings" panose="05000000000000000000" pitchFamily="2" charset="2"/>
                  </a:rPr>
                  <a:t> falls into</a:t>
                </a:r>
                <a:endParaRPr lang="en-US" dirty="0"/>
              </a:p>
              <a:p>
                <a:r>
                  <a:rPr lang="en-US" dirty="0"/>
                  <a:t>Say, it is hard to find a linear boundary in the original space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b="1" dirty="0"/>
                  <a:t>Solution</a:t>
                </a:r>
                <a:r>
                  <a:rPr lang="en-US" dirty="0"/>
                  <a:t>: project to another space, find the linear boundary in the projected space, classify in the projected space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B6489E0D-FE4A-40B3-9833-E64A18C64DB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blipFill>
                <a:blip r:embed="rId2"/>
                <a:stretch>
                  <a:fillRect l="-1818" t="-2125" b="-2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 descr="Chart, scatter chart&#10;&#10;Description automatically generated">
            <a:extLst>
              <a:ext uri="{FF2B5EF4-FFF2-40B4-BE49-F238E27FC236}">
                <a16:creationId xmlns:a16="http://schemas.microsoft.com/office/drawing/2014/main" id="{ACF757A3-8F5B-4D92-9276-B072C992F4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0291" y="2417084"/>
            <a:ext cx="4963418" cy="20902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77674B-9E47-40D3-9CB5-FDCBA6B40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Projection to Other Spaces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5A5EAFF-1371-4BE4-8654-B8097BF5645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16</a:t>
            </a:fld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6C8ABD-58C4-478C-A75A-AAE93C489A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/>
              <a:t>Guide to Intelligent Data Science </a:t>
            </a:r>
            <a:r>
              <a:rPr lang="en" b="0"/>
              <a:t>Second Edition, 2020</a:t>
            </a:r>
            <a:endParaRPr lang="de-DE" b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D47AC2D-0675-4D80-9DED-F00EFC28743D}"/>
              </a:ext>
            </a:extLst>
          </p:cNvPr>
          <p:cNvGrpSpPr/>
          <p:nvPr/>
        </p:nvGrpSpPr>
        <p:grpSpPr>
          <a:xfrm>
            <a:off x="2104166" y="2158458"/>
            <a:ext cx="5099315" cy="307777"/>
            <a:chOff x="2059578" y="1850681"/>
            <a:chExt cx="5099315" cy="307777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705F90F-C1B9-47B9-8198-8D5A2E36AA30}"/>
                </a:ext>
              </a:extLst>
            </p:cNvPr>
            <p:cNvSpPr txBox="1"/>
            <p:nvPr/>
          </p:nvSpPr>
          <p:spPr>
            <a:xfrm>
              <a:off x="2059578" y="1850681"/>
              <a:ext cx="1809037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2000" b="0" dirty="0">
                  <a:solidFill>
                    <a:schemeClr val="tx1">
                      <a:lumMod val="75000"/>
                    </a:schemeClr>
                  </a:solidFill>
                  <a:latin typeface="Arial" panose="020B0604020202020204" pitchFamily="34" charset="0"/>
                  <a:ea typeface="Roboto Light" panose="02000000000000000000" pitchFamily="2" charset="0"/>
                  <a:cs typeface="Arial" panose="020B0604020202020204" pitchFamily="34" charset="0"/>
                </a:rPr>
                <a:t>Original space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F6B34B7-0E28-4F10-8F4E-3FC64979AE36}"/>
                </a:ext>
              </a:extLst>
            </p:cNvPr>
            <p:cNvSpPr txBox="1"/>
            <p:nvPr/>
          </p:nvSpPr>
          <p:spPr>
            <a:xfrm>
              <a:off x="5170102" y="1850681"/>
              <a:ext cx="1988791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2000" b="0" dirty="0">
                  <a:solidFill>
                    <a:schemeClr val="tx1">
                      <a:lumMod val="75000"/>
                    </a:schemeClr>
                  </a:solidFill>
                  <a:latin typeface="Arial" panose="020B0604020202020204" pitchFamily="34" charset="0"/>
                  <a:ea typeface="Roboto Light" panose="02000000000000000000" pitchFamily="2" charset="0"/>
                  <a:cs typeface="Arial" panose="020B0604020202020204" pitchFamily="34" charset="0"/>
                </a:rPr>
                <a:t>Projected space</a:t>
              </a:r>
            </a:p>
          </p:txBody>
        </p: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BF50754-CE08-4ED8-B7D2-26121FB817D3}"/>
              </a:ext>
            </a:extLst>
          </p:cNvPr>
          <p:cNvCxnSpPr>
            <a:cxnSpLocks/>
          </p:cNvCxnSpPr>
          <p:nvPr/>
        </p:nvCxnSpPr>
        <p:spPr>
          <a:xfrm>
            <a:off x="5214690" y="3381375"/>
            <a:ext cx="1819156" cy="234727"/>
          </a:xfrm>
          <a:prstGeom prst="line">
            <a:avLst/>
          </a:prstGeom>
          <a:ln w="28575" cap="rnd" cmpd="sng">
            <a:solidFill>
              <a:srgbClr val="7030A0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57C540BC-A0E3-4CD7-AFCD-C490E66F7B12}"/>
              </a:ext>
            </a:extLst>
          </p:cNvPr>
          <p:cNvSpPr txBox="1"/>
          <p:nvPr/>
        </p:nvSpPr>
        <p:spPr>
          <a:xfrm>
            <a:off x="7033846" y="3308325"/>
            <a:ext cx="2000805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 dirty="0">
                <a:solidFill>
                  <a:srgbClr val="7030A0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Linear boundary</a:t>
            </a:r>
          </a:p>
        </p:txBody>
      </p:sp>
    </p:spTree>
    <p:extLst>
      <p:ext uri="{BB962C8B-B14F-4D97-AF65-F5344CB8AC3E}">
        <p14:creationId xmlns:p14="http://schemas.microsoft.com/office/powerpoint/2010/main" val="19795162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4516" y="1044000"/>
            <a:ext cx="5484553" cy="1938992"/>
          </a:xfrm>
        </p:spPr>
        <p:txBody>
          <a:bodyPr/>
          <a:lstStyle/>
          <a:p>
            <a:r>
              <a:rPr lang="en-GB" dirty="0"/>
              <a:t>Kernel Methods and Support Vector Machines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17</a:t>
            </a:fld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/>
              <a:t>Guide to Intelligent Data Science </a:t>
            </a:r>
            <a:r>
              <a:rPr lang="en" b="0"/>
              <a:t>Second Edition, 2020</a:t>
            </a:r>
            <a:endParaRPr lang="de-DE" b="0"/>
          </a:p>
        </p:txBody>
      </p:sp>
    </p:spTree>
    <p:extLst>
      <p:ext uri="{BB962C8B-B14F-4D97-AF65-F5344CB8AC3E}">
        <p14:creationId xmlns:p14="http://schemas.microsoft.com/office/powerpoint/2010/main" val="41653999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CD3DF-A195-4BD9-B6B8-2E37B38AB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Kernel Functions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D3ABA2A-FBDF-4AF7-9C0E-5607842E6D9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18</a:t>
            </a:fld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A9E20F25-FC15-4583-95A6-DA53AB7BCFD8}"/>
                  </a:ext>
                </a:extLst>
              </p:cNvPr>
              <p:cNvSpPr>
                <a:spLocks noGrp="1"/>
              </p:cNvSpPr>
              <p:nvPr>
                <p:ph type="body" sz="quarter" idx="14"/>
              </p:nvPr>
            </p:nvSpPr>
            <p:spPr/>
            <p:txBody>
              <a:bodyPr/>
              <a:lstStyle/>
              <a:p>
                <a:r>
                  <a:rPr lang="en-US" dirty="0"/>
                  <a:t>A </a:t>
                </a:r>
                <a:r>
                  <a:rPr lang="en-US" b="1" dirty="0"/>
                  <a:t>kernel function</a:t>
                </a:r>
                <a:r>
                  <a:rPr lang="en-US" dirty="0"/>
                  <a:t> is a function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, such that for all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)∈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635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635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𝐾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Φ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6350" indent="0">
                  <a:buNone/>
                </a:pPr>
                <a:endParaRPr lang="en-GB" dirty="0"/>
              </a:p>
              <a:p>
                <a:pPr marL="6350" indent="0">
                  <a:buNone/>
                </a:pPr>
                <a:r>
                  <a:rPr lang="en-GB" dirty="0"/>
                  <a:t>where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US" dirty="0"/>
                  <a:t> is a mapping from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to an (inner product) feature space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It is not necessary to transform the original data into the projected space before learning linear SVM</a:t>
                </a:r>
              </a:p>
              <a:p>
                <a:r>
                  <a:rPr lang="en-US" dirty="0"/>
                  <a:t>The kernel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allows us to compute the inner product of two points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in the projected space without even entering that space</a:t>
                </a:r>
              </a:p>
            </p:txBody>
          </p:sp>
        </mc:Choice>
        <mc:Fallback xmlns="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A9E20F25-FC15-4583-95A6-DA53AB7BCF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blipFill>
                <a:blip r:embed="rId2"/>
                <a:stretch>
                  <a:fillRect l="-1818" t="-2125" r="-26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DA618A-B3F8-45AB-B6E8-BF5F4F088A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/>
              <a:t>Guide to Intelligent Data Science </a:t>
            </a:r>
            <a:r>
              <a:rPr lang="en" b="0"/>
              <a:t>Second Edition, 2020</a:t>
            </a:r>
            <a:endParaRPr lang="de-DE" b="0"/>
          </a:p>
        </p:txBody>
      </p:sp>
    </p:spTree>
    <p:extLst>
      <p:ext uri="{BB962C8B-B14F-4D97-AF65-F5344CB8AC3E}">
        <p14:creationId xmlns:p14="http://schemas.microsoft.com/office/powerpoint/2010/main" val="38156961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…</a:t>
            </a:r>
            <a:r>
              <a:rPr lang="en-GB" dirty="0"/>
              <a:t>in Kernel Land</a:t>
            </a:r>
            <a:r>
              <a:rPr lang="en-DE" dirty="0"/>
              <a:t>…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19</a:t>
            </a:fld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/>
              <p:cNvSpPr>
                <a:spLocks noGrp="1"/>
              </p:cNvSpPr>
              <p:nvPr>
                <p:ph type="body" sz="quarter" idx="14"/>
              </p:nvPr>
            </p:nvSpPr>
            <p:spPr/>
            <p:txBody>
              <a:bodyPr/>
              <a:lstStyle/>
              <a:p>
                <a:r>
                  <a:rPr lang="en-US" dirty="0"/>
                  <a:t>The discriminant function in the projected space</a:t>
                </a:r>
              </a:p>
              <a:p>
                <a:pPr marL="635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635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limLoc m:val="subSup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Φ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Φ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Or with the kernel function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endParaRPr lang="en-US" dirty="0"/>
              </a:p>
              <a:p>
                <a:pPr marL="635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635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limLoc m:val="subSup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Tex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blipFill>
                <a:blip r:embed="rId2"/>
                <a:stretch>
                  <a:fillRect l="-1818" t="-2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/>
              <a:t>Guide to Intelligent Data Science </a:t>
            </a:r>
            <a:r>
              <a:rPr lang="en" b="0"/>
              <a:t>Second Edition, 2020</a:t>
            </a:r>
            <a:endParaRPr lang="de-DE" b="0"/>
          </a:p>
        </p:txBody>
      </p:sp>
    </p:spTree>
    <p:extLst>
      <p:ext uri="{BB962C8B-B14F-4D97-AF65-F5344CB8AC3E}">
        <p14:creationId xmlns:p14="http://schemas.microsoft.com/office/powerpoint/2010/main" val="1514397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E71552-C389-BC42-9A18-D2A980D69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Summary of this lesson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58E7BB0-40B7-144C-B3A3-85E2252B0F0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C29056-5AFA-7949-831A-3EC086771171}" type="slidenum">
              <a:rPr kumimoji="0" lang="de-DE" sz="600" b="0" i="0" u="none" strike="noStrike" kern="1200" cap="none" spc="0" normalizeH="0" baseline="0" noProof="0" smtClean="0">
                <a:ln>
                  <a:noFill/>
                </a:ln>
                <a:solidFill>
                  <a:srgbClr val="00386C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e-DE" sz="600" b="0" i="0" u="none" strike="noStrike" kern="1200" cap="none" spc="0" normalizeH="0" baseline="0" noProof="0" dirty="0">
              <a:ln>
                <a:noFill/>
              </a:ln>
              <a:solidFill>
                <a:srgbClr val="00386C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AD08A6C-DCF9-6F49-A80A-91206B1C91E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000" y="2492393"/>
            <a:ext cx="8378825" cy="2715286"/>
          </a:xfrm>
        </p:spPr>
        <p:txBody>
          <a:bodyPr/>
          <a:lstStyle/>
          <a:p>
            <a:pPr marL="6350" indent="0" algn="ctr">
              <a:buNone/>
            </a:pPr>
            <a:r>
              <a:rPr lang="en-US" i="1" dirty="0"/>
              <a:t>“</a:t>
            </a:r>
            <a:r>
              <a:rPr lang="en-US" dirty="0"/>
              <a:t>The key to artificial intelligence has always been the representation”</a:t>
            </a:r>
            <a:br>
              <a:rPr lang="de-DE" i="1" dirty="0"/>
            </a:br>
            <a:r>
              <a:rPr lang="de-DE" i="1" dirty="0"/>
              <a:t>-Jeff Hawkins</a:t>
            </a:r>
            <a:endParaRPr lang="de-DE" dirty="0"/>
          </a:p>
          <a:p>
            <a:pPr marL="6350" indent="0" algn="ctr">
              <a:buNone/>
            </a:pPr>
            <a:endParaRPr lang="de-DE" dirty="0"/>
          </a:p>
          <a:p>
            <a:pPr marL="6350" indent="0" algn="ctr">
              <a:buNone/>
            </a:pPr>
            <a:r>
              <a:rPr lang="de-DE" dirty="0"/>
              <a:t>What are Support Vector Machines?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AE5C79C-01AA-2749-A9B0-77BE58AF17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700" b="1" i="0" u="none" strike="noStrike" kern="1200" cap="none" spc="0" normalizeH="0" baseline="0" noProof="0" dirty="0">
                <a:ln>
                  <a:noFill/>
                </a:ln>
                <a:solidFill>
                  <a:srgbClr val="00386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Guide to Intelligent Data Science </a:t>
            </a:r>
            <a:r>
              <a:rPr kumimoji="0" lang="en" sz="700" b="0" i="0" u="none" strike="noStrike" kern="1200" cap="none" spc="0" normalizeH="0" baseline="0" noProof="0" dirty="0">
                <a:ln>
                  <a:noFill/>
                </a:ln>
                <a:solidFill>
                  <a:srgbClr val="00386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Second Edition, 2020</a:t>
            </a:r>
            <a:endParaRPr kumimoji="0" lang="de-DE" sz="700" b="0" i="0" u="none" strike="noStrike" kern="1200" cap="none" spc="0" normalizeH="0" baseline="0" noProof="0" dirty="0">
              <a:ln>
                <a:noFill/>
              </a:ln>
              <a:solidFill>
                <a:srgbClr val="00386C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9CA40F-60A9-4013-BBCE-F1646B53AC98}"/>
              </a:ext>
            </a:extLst>
          </p:cNvPr>
          <p:cNvSpPr txBox="1"/>
          <p:nvPr/>
        </p:nvSpPr>
        <p:spPr>
          <a:xfrm>
            <a:off x="558052" y="4795554"/>
            <a:ext cx="8047172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1" u="none" strike="noStrike" kern="1200" cap="none" spc="0" normalizeH="0" baseline="0" noProof="0" dirty="0">
                <a:ln>
                  <a:noFill/>
                </a:ln>
                <a:solidFill>
                  <a:srgbClr val="00386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*This lesson refers to chapter 9 of the GIDS book</a:t>
            </a:r>
          </a:p>
        </p:txBody>
      </p:sp>
    </p:spTree>
    <p:extLst>
      <p:ext uri="{BB962C8B-B14F-4D97-AF65-F5344CB8AC3E}">
        <p14:creationId xmlns:p14="http://schemas.microsoft.com/office/powerpoint/2010/main" val="40339735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96263-E637-4E2A-B785-BF5B13538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Gram Matrix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E248374-C776-436E-83C5-88AC3FF51FD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20</a:t>
            </a:fld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89FE85A8-E507-4F09-A6F3-E0901A9725B6}"/>
                  </a:ext>
                </a:extLst>
              </p:cNvPr>
              <p:cNvSpPr>
                <a:spLocks noGrp="1"/>
              </p:cNvSpPr>
              <p:nvPr>
                <p:ph type="body" sz="quarter" idx="14"/>
              </p:nvPr>
            </p:nvSpPr>
            <p:spPr/>
            <p:txBody>
              <a:bodyPr/>
              <a:lstStyle/>
              <a:p>
                <a:pPr marL="6350" indent="0">
                  <a:buNone/>
                </a:pPr>
                <a:r>
                  <a:rPr lang="en-US" dirty="0"/>
                  <a:t>All data necessary for </a:t>
                </a:r>
              </a:p>
              <a:p>
                <a:r>
                  <a:rPr lang="en-US" dirty="0"/>
                  <a:t>the decision function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 training of the coefficients</a:t>
                </a:r>
              </a:p>
              <a:p>
                <a:pPr marL="44450" indent="0">
                  <a:buNone/>
                </a:pPr>
                <a:r>
                  <a:rPr lang="en-US" dirty="0"/>
                  <a:t>can be pre-computed using a Gram matrix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endParaRPr lang="en-US" dirty="0"/>
              </a:p>
              <a:p>
                <a:pPr marL="4445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4445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m:rPr>
                                          <m:brk m:alnAt="7"/>
                                        </m:r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m:rPr>
                                          <m:brk m:alnAt="7"/>
                                        </m:r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m:rPr>
                                          <m:brk m:alnAt="7"/>
                                        </m:r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r>
                                        <m:rPr>
                                          <m:brk m:alnAt="7"/>
                                        </m:r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r>
                                        <m:rPr>
                                          <m:brk m:alnAt="7"/>
                                        </m:r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m:rPr>
                                          <m:brk m:alnAt="7"/>
                                        </m:r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r>
                                        <m:rPr>
                                          <m:brk m:alnAt="7"/>
                                        </m:r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r>
                                        <m:rPr>
                                          <m:brk m:alnAt="7"/>
                                        </m:r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⋯</m:t>
                                      </m:r>
                                    </m:e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m:rPr>
                                          <m:brk m:alnAt="7"/>
                                        </m:r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sub>
                                      </m:sSub>
                                      <m:r>
                                        <m:rPr>
                                          <m:brk m:alnAt="7"/>
                                        </m:r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⋯</m:t>
                                      </m:r>
                                    </m:e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r>
                                        <m:rPr>
                                          <m:brk m:alnAt="7"/>
                                        </m:r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sub>
                                      </m:sSub>
                                      <m:r>
                                        <m:rPr>
                                          <m:brk m:alnAt="7"/>
                                        </m:r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sub>
                                      </m:sSub>
                                      <m:r>
                                        <m:rPr>
                                          <m:brk m:alnAt="7"/>
                                        </m:r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m:rPr>
                                          <m:brk m:alnAt="7"/>
                                        </m:r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sub>
                                      </m:sSub>
                                      <m:r>
                                        <m:rPr>
                                          <m:brk m:alnAt="7"/>
                                        </m:r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r>
                                        <m:rPr>
                                          <m:brk m:alnAt="7"/>
                                        </m:r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⋱</m:t>
                                      </m:r>
                                    </m:e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⋯</m:t>
                                      </m:r>
                                    </m:e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sub>
                                      </m:sSub>
                                      <m:r>
                                        <m:rPr>
                                          <m:brk m:alnAt="7"/>
                                        </m:r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sub>
                                      </m:sSub>
                                      <m:r>
                                        <m:rPr>
                                          <m:brk m:alnAt="7"/>
                                        </m:r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89FE85A8-E507-4F09-A6F3-E0901A9725B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blipFill>
                <a:blip r:embed="rId2"/>
                <a:stretch>
                  <a:fillRect l="-1818" t="-17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B93577-A68D-4DFA-BB61-C38B7C1B14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/>
              <a:t>Guide to Intelligent Data Science </a:t>
            </a:r>
            <a:r>
              <a:rPr lang="en" b="0"/>
              <a:t>Second Edition, 2020</a:t>
            </a:r>
            <a:endParaRPr lang="de-DE" b="0"/>
          </a:p>
        </p:txBody>
      </p:sp>
    </p:spTree>
    <p:extLst>
      <p:ext uri="{BB962C8B-B14F-4D97-AF65-F5344CB8AC3E}">
        <p14:creationId xmlns:p14="http://schemas.microsoft.com/office/powerpoint/2010/main" val="23588026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Rules for a Gramm Matrix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21</a:t>
            </a:fld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/>
              <p:cNvSpPr>
                <a:spLocks noGrp="1"/>
              </p:cNvSpPr>
              <p:nvPr>
                <p:ph type="body" sz="quarter" idx="14"/>
              </p:nvPr>
            </p:nvSpPr>
            <p:spPr/>
            <p:txBody>
              <a:bodyPr/>
              <a:lstStyle/>
              <a:p>
                <a:r>
                  <a:rPr lang="en-GB" dirty="0"/>
                  <a:t>Let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a non empty set. A function is a valid kernel in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if for all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and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it produces a Gram matrix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, which is:</a:t>
                </a:r>
              </a:p>
              <a:p>
                <a:endParaRPr lang="en-GB" dirty="0"/>
              </a:p>
              <a:p>
                <a:r>
                  <a:rPr lang="en-GB" dirty="0"/>
                  <a:t>Symmetric</a:t>
                </a:r>
              </a:p>
              <a:p>
                <a:pPr marL="2667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Positive semi-definite</a:t>
                </a:r>
              </a:p>
              <a:p>
                <a:pPr marL="635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DE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GB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𝜶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:</m:t>
                      </m:r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𝜶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</m:t>
                      </m:r>
                      <m:r>
                        <a:rPr lang="en-GB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𝜶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b="0" dirty="0">
                  <a:ea typeface="Cambria Math" panose="02040503050406030204" pitchFamily="18" charset="0"/>
                </a:endParaRPr>
              </a:p>
              <a:p>
                <a:r>
                  <a:rPr lang="en-US" dirty="0"/>
                  <a:t>Eigenvectors of the matrix correspond to the input vectors</a:t>
                </a:r>
              </a:p>
              <a:p>
                <a:pPr marL="6350" indent="0">
                  <a:buNone/>
                </a:pPr>
                <a:endParaRPr lang="en-US" dirty="0"/>
              </a:p>
              <a:p>
                <a:pPr marL="6350" indent="0">
                  <a:buNone/>
                </a:pPr>
                <a:r>
                  <a:rPr lang="en-US" dirty="0"/>
                  <a:t>Moreover,</a:t>
                </a:r>
              </a:p>
              <a:p>
                <a:r>
                  <a:rPr lang="en-US" dirty="0"/>
                  <a:t>Every positive definite &amp; symmetric matrix is a Gram matrix</a:t>
                </a:r>
              </a:p>
              <a:p>
                <a:endParaRPr lang="en-GB" b="1" dirty="0"/>
              </a:p>
            </p:txBody>
          </p:sp>
        </mc:Choice>
        <mc:Fallback xmlns="">
          <p:sp>
            <p:nvSpPr>
              <p:cNvPr id="4" name="Tex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blipFill>
                <a:blip r:embed="rId2"/>
                <a:stretch>
                  <a:fillRect l="-1818" t="-2125" r="-12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/>
              <a:t>Guide to Intelligent Data Science </a:t>
            </a:r>
            <a:r>
              <a:rPr lang="en" b="0"/>
              <a:t>Second Edition, 2020</a:t>
            </a:r>
            <a:endParaRPr lang="de-DE" b="0"/>
          </a:p>
        </p:txBody>
      </p:sp>
    </p:spTree>
    <p:extLst>
      <p:ext uri="{BB962C8B-B14F-4D97-AF65-F5344CB8AC3E}">
        <p14:creationId xmlns:p14="http://schemas.microsoft.com/office/powerpoint/2010/main" val="21605734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Kernels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22</a:t>
            </a:fld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/>
              <p:cNvSpPr>
                <a:spLocks noGrp="1"/>
              </p:cNvSpPr>
              <p:nvPr>
                <p:ph type="body" sz="quarter" idx="14"/>
              </p:nvPr>
            </p:nvSpPr>
            <p:spPr/>
            <p:txBody>
              <a:bodyPr/>
              <a:lstStyle/>
              <a:p>
                <a:r>
                  <a:rPr lang="en-GB" dirty="0"/>
                  <a:t>A simple kernel is </a:t>
                </a:r>
              </a:p>
              <a:p>
                <a:pPr marL="635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𝐾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endParaRPr lang="en-GB" sz="1050" dirty="0"/>
              </a:p>
              <a:p>
                <a:r>
                  <a:rPr lang="en-GB" dirty="0"/>
                  <a:t>And the corresponding projected space:</a:t>
                </a:r>
              </a:p>
              <a:p>
                <a:pPr marL="6350" indent="0">
                  <a:buNone/>
                </a:pPr>
                <a:endParaRPr lang="en-GB" sz="1000" b="0" i="1" dirty="0">
                  <a:latin typeface="Cambria Math" panose="02040503050406030204" pitchFamily="18" charset="0"/>
                </a:endParaRPr>
              </a:p>
              <a:p>
                <a:pPr marL="635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↦</m:t>
                      </m:r>
                      <m:r>
                        <m:rPr>
                          <m:sty m:val="p"/>
                        </m:rP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Φ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=(</m:t>
                      </m:r>
                      <m:sSubSup>
                        <m:sSubSup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ad>
                        <m:radPr>
                          <m:degHide m:val="on"/>
                          <m:ctrlPr>
                            <a:rPr lang="en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Since</a:t>
                </a:r>
              </a:p>
              <a:p>
                <a:pPr marL="6350" indent="0">
                  <a:buNone/>
                </a:pPr>
                <a:r>
                  <a:rPr lang="en-GB" b="0" dirty="0"/>
                  <a:t>	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DE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DE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d>
                              <m:d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b="0" i="1" dirty="0">
                  <a:latin typeface="Cambria Math" panose="02040503050406030204" pitchFamily="18" charset="0"/>
                </a:endParaRPr>
              </a:p>
              <a:p>
                <a:pPr marL="6350" indent="0">
                  <a:buNone/>
                </a:pPr>
                <a:r>
                  <a:rPr lang="en-GB" b="0" dirty="0"/>
                  <a:t>			</a:t>
                </a:r>
                <a14:m>
                  <m:oMath xmlns:m="http://schemas.openxmlformats.org/officeDocument/2006/math">
                    <m:r>
                      <a:rPr lang="en-GB" b="0" i="0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⟨"/>
                        <m:endChr m:val="⟩"/>
                        <m:ctrlPr>
                          <a:rPr lang="en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 </m:t>
                            </m:r>
                            <m:rad>
                              <m:radPr>
                                <m:degHide m:val="on"/>
                                <m:ctrlPr>
                                  <a:rPr lang="en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DE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 </m:t>
                            </m:r>
                            <m:rad>
                              <m:radPr>
                                <m:degHide m:val="on"/>
                                <m:ctrlPr>
                                  <a:rPr lang="en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GB" b="0" i="1" dirty="0">
                  <a:latin typeface="Cambria Math" panose="02040503050406030204" pitchFamily="18" charset="0"/>
                </a:endParaRPr>
              </a:p>
              <a:p>
                <a:pPr marL="6350" indent="0">
                  <a:buNone/>
                </a:pPr>
                <a:r>
                  <a:rPr lang="en-GB" b="0" dirty="0"/>
                  <a:t>			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sSubSup>
                      <m:sSub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sSubSup>
                      <m:sSub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GB" b="0" i="1" smtClean="0">
                        <a:latin typeface="Cambria Math" panose="02040503050406030204" pitchFamily="18" charset="0"/>
                      </a:rPr>
                      <m:t>+2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GB" b="0" i="1" dirty="0">
                  <a:latin typeface="Cambria Math" panose="02040503050406030204" pitchFamily="18" charset="0"/>
                </a:endParaRPr>
              </a:p>
              <a:p>
                <a:pPr marL="6350" indent="0">
                  <a:buNone/>
                </a:pPr>
                <a:r>
                  <a:rPr lang="en-GB" b="0" dirty="0"/>
                  <a:t>			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b="0" dirty="0"/>
              </a:p>
            </p:txBody>
          </p:sp>
        </mc:Choice>
        <mc:Fallback xmlns="">
          <p:sp>
            <p:nvSpPr>
              <p:cNvPr id="4" name="Tex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blipFill>
                <a:blip r:embed="rId2"/>
                <a:stretch>
                  <a:fillRect l="-1818" t="-2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/>
              <a:t>Guide to Intelligent Data Science </a:t>
            </a:r>
            <a:r>
              <a:rPr lang="en" b="0"/>
              <a:t>Second Edition, 2020</a:t>
            </a:r>
            <a:endParaRPr lang="de-DE" b="0"/>
          </a:p>
        </p:txBody>
      </p:sp>
    </p:spTree>
    <p:extLst>
      <p:ext uri="{BB962C8B-B14F-4D97-AF65-F5344CB8AC3E}">
        <p14:creationId xmlns:p14="http://schemas.microsoft.com/office/powerpoint/2010/main" val="14136104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Kernels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23</a:t>
            </a:fld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/>
              <p:cNvSpPr>
                <a:spLocks noGrp="1"/>
              </p:cNvSpPr>
              <p:nvPr>
                <p:ph type="body" sz="quarter" idx="14"/>
              </p:nvPr>
            </p:nvSpPr>
            <p:spPr/>
            <p:txBody>
              <a:bodyPr/>
              <a:lstStyle/>
              <a:p>
                <a:r>
                  <a:rPr lang="en-GB" dirty="0"/>
                  <a:t>A few less simple kernels are </a:t>
                </a:r>
              </a:p>
              <a:p>
                <a:pPr marL="6350" indent="0">
                  <a:buNone/>
                </a:pPr>
                <a:endParaRPr lang="en-GB" b="0" i="1" dirty="0">
                  <a:latin typeface="Cambria Math" panose="02040503050406030204" pitchFamily="18" charset="0"/>
                </a:endParaRPr>
              </a:p>
              <a:p>
                <a:pPr marL="635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𝐾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And the corresponding projected spaces are of dimension </a:t>
                </a:r>
              </a:p>
              <a:p>
                <a:pPr marL="6350" indent="0">
                  <a:buNone/>
                </a:pPr>
                <a:endParaRPr lang="en-GB" i="1" dirty="0">
                  <a:latin typeface="Cambria Math" panose="02040503050406030204" pitchFamily="18" charset="0"/>
                </a:endParaRPr>
              </a:p>
              <a:p>
                <a:pPr marL="635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DE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DE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 −1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But computing the inner products in the projected space can quickly become expensive</a:t>
                </a:r>
                <a:endParaRPr lang="en-US" dirty="0"/>
              </a:p>
            </p:txBody>
          </p:sp>
        </mc:Choice>
        <mc:Fallback xmlns="">
          <p:sp>
            <p:nvSpPr>
              <p:cNvPr id="4" name="Tex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blipFill>
                <a:blip r:embed="rId2"/>
                <a:stretch>
                  <a:fillRect l="-1818" t="-2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/>
              <a:t>Guide to Intelligent Data Science </a:t>
            </a:r>
            <a:r>
              <a:rPr lang="en" b="0"/>
              <a:t>Second Edition, 2020</a:t>
            </a:r>
            <a:endParaRPr lang="de-DE" b="0"/>
          </a:p>
        </p:txBody>
      </p:sp>
    </p:spTree>
    <p:extLst>
      <p:ext uri="{BB962C8B-B14F-4D97-AF65-F5344CB8AC3E}">
        <p14:creationId xmlns:p14="http://schemas.microsoft.com/office/powerpoint/2010/main" val="19775135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80215-11C3-4410-84C6-EE3A7657D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Kernels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CC3465-0C7E-4F5E-B376-9EDC007D28B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24</a:t>
            </a:fld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6D964726-9F16-463A-8545-1B3C7566E56A}"/>
                  </a:ext>
                </a:extLst>
              </p:cNvPr>
              <p:cNvSpPr>
                <a:spLocks noGrp="1"/>
              </p:cNvSpPr>
              <p:nvPr>
                <p:ph type="body" sz="quarter" idx="14"/>
              </p:nvPr>
            </p:nvSpPr>
            <p:spPr/>
            <p:txBody>
              <a:bodyPr/>
              <a:lstStyle/>
              <a:p>
                <a:r>
                  <a:rPr lang="en-US" dirty="0"/>
                  <a:t>Polynomial kernel of degree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6D964726-9F16-463A-8545-1B3C7566E56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blipFill>
                <a:blip r:embed="rId2"/>
                <a:stretch>
                  <a:fillRect l="-1818" t="-2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895FF1-7CA2-41A7-8E28-F5C3DCE13C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/>
              <a:t>Guide to Intelligent Data Science </a:t>
            </a:r>
            <a:r>
              <a:rPr lang="en" b="0"/>
              <a:t>Second Edition, 2020</a:t>
            </a:r>
            <a:endParaRPr lang="de-DE" b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D7CD49F-E8E6-47BE-8CC9-282E17A4A713}"/>
                  </a:ext>
                </a:extLst>
              </p:cNvPr>
              <p:cNvSpPr txBox="1"/>
              <p:nvPr/>
            </p:nvSpPr>
            <p:spPr>
              <a:xfrm>
                <a:off x="2614246" y="1332523"/>
                <a:ext cx="2418483" cy="31329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Roboto Light" panose="02000000000000000000" pitchFamily="2" charset="0"/>
                          <a:cs typeface="Arial" panose="020B0604020202020204" pitchFamily="34" charset="0"/>
                        </a:rPr>
                        <m:t>𝐾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Roboto Light" panose="02000000000000000000" pitchFamily="2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Roboto Light" panose="02000000000000000000" pitchFamily="2" charset="0"/>
                              <a:cs typeface="Arial" panose="020B0604020202020204" pitchFamily="34" charset="0"/>
                            </a:rPr>
                            <m:t>𝒙</m:t>
                          </m:r>
                          <m:r>
                            <a:rPr lang="en-US" sz="2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Roboto Light" panose="02000000000000000000" pitchFamily="2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en-US" sz="2000" b="1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Roboto Light" panose="02000000000000000000" pitchFamily="2" charset="0"/>
                              <a:cs typeface="Arial" panose="020B0604020202020204" pitchFamily="34" charset="0"/>
                            </a:rPr>
                            <m:t>𝒚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Roboto Light" panose="02000000000000000000" pitchFamily="2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chemeClr val="tx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1" i="1">
                                      <a:solidFill>
                                        <a:schemeClr val="tx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Roboto Light" panose="02000000000000000000" pitchFamily="2" charset="0"/>
                                      <a:cs typeface="Arial" panose="020B0604020202020204" pitchFamily="34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chemeClr val="tx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sz="2000" b="1" i="1" smtClean="0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𝒚</m:t>
                              </m:r>
                              <m:r>
                                <a:rPr lang="en-US" sz="2000" b="0" i="1" smtClean="0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r>
                                <a:rPr lang="en-US" sz="2000" b="0" i="1" smtClean="0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𝑐</m:t>
                              </m:r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en-US" sz="2000" b="0" dirty="0">
                  <a:solidFill>
                    <a:schemeClr val="tx1">
                      <a:lumMod val="75000"/>
                    </a:schemeClr>
                  </a:solidFill>
                  <a:latin typeface="Arial" panose="020B0604020202020204" pitchFamily="34" charset="0"/>
                  <a:ea typeface="Roboto Light" panose="02000000000000000000" pitchFamily="2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D7CD49F-E8E6-47BE-8CC9-282E17A4A7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4246" y="1332523"/>
                <a:ext cx="2418483" cy="313291"/>
              </a:xfrm>
              <a:prstGeom prst="rect">
                <a:avLst/>
              </a:prstGeom>
              <a:blipFill>
                <a:blip r:embed="rId3"/>
                <a:stretch>
                  <a:fillRect l="-1763" t="-1961" r="-252"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 descr="A close up of a map&#10;&#10;Description automatically generated">
            <a:extLst>
              <a:ext uri="{FF2B5EF4-FFF2-40B4-BE49-F238E27FC236}">
                <a16:creationId xmlns:a16="http://schemas.microsoft.com/office/drawing/2014/main" id="{F481CD29-70B9-439E-BDA0-E3E274DF59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3904" y="1929559"/>
            <a:ext cx="5291015" cy="3107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5431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80215-11C3-4410-84C6-EE3A7657D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Kernels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CC3465-0C7E-4F5E-B376-9EDC007D28B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25</a:t>
            </a:fld>
            <a:endParaRPr lang="de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964726-9F16-463A-8545-1B3C7566E56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Gaussian kernel</a:t>
            </a:r>
          </a:p>
          <a:p>
            <a:endParaRPr lang="en-US" dirty="0"/>
          </a:p>
          <a:p>
            <a:r>
              <a:rPr lang="en-US" dirty="0"/>
              <a:t>Also known as radial basis function (RBF) kernel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895FF1-7CA2-41A7-8E28-F5C3DCE13C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/>
              <a:t>Guide to Intelligent Data Science </a:t>
            </a:r>
            <a:r>
              <a:rPr lang="en" b="0"/>
              <a:t>Second Edition, 2020</a:t>
            </a:r>
            <a:endParaRPr lang="de-DE" b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D7CD49F-E8E6-47BE-8CC9-282E17A4A713}"/>
                  </a:ext>
                </a:extLst>
              </p:cNvPr>
              <p:cNvSpPr txBox="1"/>
              <p:nvPr/>
            </p:nvSpPr>
            <p:spPr>
              <a:xfrm>
                <a:off x="2950307" y="1017476"/>
                <a:ext cx="2142894" cy="51347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Roboto Light" panose="02000000000000000000" pitchFamily="2" charset="0"/>
                          <a:cs typeface="Arial" panose="020B0604020202020204" pitchFamily="34" charset="0"/>
                        </a:rPr>
                        <m:t>𝐾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Roboto Light" panose="02000000000000000000" pitchFamily="2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Roboto Light" panose="02000000000000000000" pitchFamily="2" charset="0"/>
                              <a:cs typeface="Arial" panose="020B0604020202020204" pitchFamily="34" charset="0"/>
                            </a:rPr>
                            <m:t>𝒙</m:t>
                          </m:r>
                          <m:r>
                            <a:rPr lang="en-US" sz="2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Roboto Light" panose="02000000000000000000" pitchFamily="2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en-US" sz="2000" b="1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Roboto Light" panose="02000000000000000000" pitchFamily="2" charset="0"/>
                              <a:cs typeface="Arial" panose="020B0604020202020204" pitchFamily="34" charset="0"/>
                            </a:rPr>
                            <m:t>𝒚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Roboto Light" panose="02000000000000000000" pitchFamily="2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𝑒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b="0" i="1" smtClean="0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chemeClr val="tx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sz="2000" b="0" i="1" smtClean="0">
                                          <a:solidFill>
                                            <a:schemeClr val="tx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1" i="1">
                                          <a:solidFill>
                                            <a:schemeClr val="tx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Roboto Light" panose="02000000000000000000" pitchFamily="2" charset="0"/>
                                          <a:cs typeface="Arial" panose="020B0604020202020204" pitchFamily="34" charset="0"/>
                                        </a:rPr>
                                        <m:t>𝒙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chemeClr val="tx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Roboto Light" panose="02000000000000000000" pitchFamily="2" charset="0"/>
                                          <a:cs typeface="Arial" panose="020B0604020202020204" pitchFamily="34" charset="0"/>
                                        </a:rPr>
                                        <m:t>−</m:t>
                                      </m:r>
                                      <m:r>
                                        <a:rPr lang="en-US" sz="2000" b="1" i="1" smtClean="0">
                                          <a:solidFill>
                                            <a:schemeClr val="tx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Roboto Light" panose="02000000000000000000" pitchFamily="2" charset="0"/>
                                          <a:cs typeface="Arial" panose="020B0604020202020204" pitchFamily="34" charset="0"/>
                                        </a:rPr>
                                        <m:t>𝒚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chemeClr val="tx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000" b="0" i="1" smtClean="0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chemeClr val="tx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chemeClr val="tx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sup>
                      </m:sSup>
                    </m:oMath>
                  </m:oMathPara>
                </a14:m>
                <a:endParaRPr lang="en-US" sz="2000" b="0" dirty="0">
                  <a:solidFill>
                    <a:schemeClr val="tx1">
                      <a:lumMod val="75000"/>
                    </a:schemeClr>
                  </a:solidFill>
                  <a:latin typeface="Arial" panose="020B0604020202020204" pitchFamily="34" charset="0"/>
                  <a:ea typeface="Roboto Light" panose="02000000000000000000" pitchFamily="2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D7CD49F-E8E6-47BE-8CC9-282E17A4A7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0307" y="1017476"/>
                <a:ext cx="2142894" cy="51347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6F7301FD-D407-4A07-8550-7C660F97A1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826" y="2436478"/>
            <a:ext cx="3523537" cy="26426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0897" y="2580677"/>
            <a:ext cx="2301868" cy="2273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6909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Kernels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26</a:t>
            </a:fld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/>
              <p:cNvSpPr>
                <a:spLocks noGrp="1"/>
              </p:cNvSpPr>
              <p:nvPr>
                <p:ph type="body" sz="quarter" idx="14"/>
              </p:nvPr>
            </p:nvSpPr>
            <p:spPr/>
            <p:txBody>
              <a:bodyPr/>
              <a:lstStyle/>
              <a:p>
                <a:r>
                  <a:rPr lang="en-US" dirty="0"/>
                  <a:t>Note that we do not need to know the projection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It is sufficient to prove that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(∙)</m:t>
                    </m:r>
                  </m:oMath>
                </a14:m>
                <a:r>
                  <a:rPr lang="en-US" dirty="0"/>
                  <a:t> is a Kernel.</a:t>
                </a:r>
              </a:p>
              <a:p>
                <a:endParaRPr lang="en-GB" dirty="0"/>
              </a:p>
              <a:p>
                <a:pPr marL="6350" indent="0">
                  <a:buNone/>
                </a:pPr>
                <a:r>
                  <a:rPr lang="en-GB" dirty="0"/>
                  <a:t>A few notes:</a:t>
                </a:r>
              </a:p>
              <a:p>
                <a:r>
                  <a:rPr lang="en-US" dirty="0"/>
                  <a:t>Kernels are modular and closed: we can compose new Kernels based on existing ones</a:t>
                </a:r>
              </a:p>
              <a:p>
                <a:r>
                  <a:rPr lang="en-US" dirty="0"/>
                  <a:t>Kernels can be defined over non numerical objects:</a:t>
                </a:r>
              </a:p>
              <a:p>
                <a:pPr lvl="1"/>
                <a:r>
                  <a:rPr lang="en-GB" sz="1600" dirty="0"/>
                  <a:t>Text: e.g. string matching kernel</a:t>
                </a:r>
              </a:p>
              <a:p>
                <a:pPr lvl="1"/>
                <a:r>
                  <a:rPr lang="en-GB" sz="1600" dirty="0"/>
                  <a:t>Images, trees, graphs</a:t>
                </a:r>
                <a:r>
                  <a:rPr lang="en-DE" sz="1600" dirty="0"/>
                  <a:t>…</a:t>
                </a:r>
                <a:endParaRPr lang="en-GB" sz="1600" dirty="0"/>
              </a:p>
              <a:p>
                <a:r>
                  <a:rPr lang="en-GB" dirty="0"/>
                  <a:t>A good kernel is crucial</a:t>
                </a:r>
              </a:p>
              <a:p>
                <a:pPr lvl="1"/>
                <a:r>
                  <a:rPr lang="en-GB" sz="1600" dirty="0"/>
                  <a:t>Gram Matrix diagonal: classification easy and useless</a:t>
                </a:r>
                <a:endParaRPr lang="en-US" sz="1600" dirty="0"/>
              </a:p>
            </p:txBody>
          </p:sp>
        </mc:Choice>
        <mc:Fallback xmlns="">
          <p:sp>
            <p:nvSpPr>
              <p:cNvPr id="4" name="Tex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blipFill>
                <a:blip r:embed="rId2"/>
                <a:stretch>
                  <a:fillRect l="-1818" t="-2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/>
              <a:t>Guide to Intelligent Data Science </a:t>
            </a:r>
            <a:r>
              <a:rPr lang="en" b="0"/>
              <a:t>Second Edition, 2020</a:t>
            </a:r>
            <a:endParaRPr lang="de-DE" b="0"/>
          </a:p>
        </p:txBody>
      </p:sp>
    </p:spTree>
    <p:extLst>
      <p:ext uri="{BB962C8B-B14F-4D97-AF65-F5344CB8AC3E}">
        <p14:creationId xmlns:p14="http://schemas.microsoft.com/office/powerpoint/2010/main" val="30838699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Finding Linear Discriminants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27</a:t>
            </a:fld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/>
              <p:cNvSpPr>
                <a:spLocks noGrp="1"/>
              </p:cNvSpPr>
              <p:nvPr>
                <p:ph type="body" sz="quarter" idx="14"/>
              </p:nvPr>
            </p:nvSpPr>
            <p:spPr/>
            <p:txBody>
              <a:bodyPr/>
              <a:lstStyle/>
              <a:p>
                <a:r>
                  <a:rPr lang="en-GB" dirty="0"/>
                  <a:t>Finding the hyperplane (in any space) still leaves lots of room for variations</a:t>
                </a:r>
              </a:p>
              <a:p>
                <a:r>
                  <a:rPr lang="en-GB" dirty="0"/>
                  <a:t>We can define “margins” of individual training examples:</a:t>
                </a:r>
                <a:endParaRPr lang="en-GB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6350" indent="0">
                  <a:lnSpc>
                    <a:spcPct val="2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D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lang="en-GB" b="0" dirty="0">
                  <a:ea typeface="Cambria Math" panose="02040503050406030204" pitchFamily="18" charset="0"/>
                </a:endParaRPr>
              </a:p>
              <a:p>
                <a:pPr marL="6350" indent="0">
                  <a:buNone/>
                </a:pPr>
                <a:r>
                  <a:rPr lang="en-GB" dirty="0"/>
                  <a:t>appropriately normalized this is a “geometrical” margin</a:t>
                </a:r>
                <a:endParaRPr lang="en-GB" sz="1400" dirty="0"/>
              </a:p>
              <a:p>
                <a:endParaRPr lang="en-GB" dirty="0"/>
              </a:p>
              <a:p>
                <a:r>
                  <a:rPr lang="en-GB" dirty="0"/>
                  <a:t>The margin of a hyperplane (with respect to a training set):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=1…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func>
                  </m:oMath>
                </a14:m>
                <a:endParaRPr lang="en-GB" b="0" dirty="0"/>
              </a:p>
              <a:p>
                <a:r>
                  <a:rPr lang="en-GB" dirty="0"/>
                  <a:t>And a maximal margin of all training examples indicates the maximum margin over all hyperplanes</a:t>
                </a:r>
                <a:endParaRPr lang="en-US" dirty="0"/>
              </a:p>
            </p:txBody>
          </p:sp>
        </mc:Choice>
        <mc:Fallback xmlns="">
          <p:sp>
            <p:nvSpPr>
              <p:cNvPr id="4" name="Tex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blipFill>
                <a:blip r:embed="rId2"/>
                <a:stretch>
                  <a:fillRect l="-1818" t="-2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/>
              <a:t>Guide to Intelligent Data Science </a:t>
            </a:r>
            <a:r>
              <a:rPr lang="en" b="0"/>
              <a:t>Second Edition, 2020</a:t>
            </a:r>
            <a:endParaRPr lang="de-DE" b="0"/>
          </a:p>
        </p:txBody>
      </p:sp>
    </p:spTree>
    <p:extLst>
      <p:ext uri="{BB962C8B-B14F-4D97-AF65-F5344CB8AC3E}">
        <p14:creationId xmlns:p14="http://schemas.microsoft.com/office/powerpoint/2010/main" val="34471427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(maximum) Margin of a Hyperplane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28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/>
              <a:t>Guide to Intelligent Data Science </a:t>
            </a:r>
            <a:r>
              <a:rPr lang="en" b="0"/>
              <a:t>Second Edition, 2020</a:t>
            </a:r>
            <a:endParaRPr lang="de-DE" b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7916" y="1149292"/>
            <a:ext cx="4752757" cy="3559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4049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775" y="175032"/>
            <a:ext cx="8426450" cy="246221"/>
          </a:xfrm>
        </p:spPr>
        <p:txBody>
          <a:bodyPr/>
          <a:lstStyle/>
          <a:p>
            <a:r>
              <a:rPr lang="en-US" dirty="0"/>
              <a:t>Finding Linear Discriminants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29</a:t>
            </a:fld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/>
              <p:cNvSpPr>
                <a:spLocks noGrp="1"/>
              </p:cNvSpPr>
              <p:nvPr>
                <p:ph type="body" sz="quarter" idx="14"/>
              </p:nvPr>
            </p:nvSpPr>
            <p:spPr/>
            <p:txBody>
              <a:bodyPr/>
              <a:lstStyle/>
              <a:p>
                <a:r>
                  <a:rPr lang="en-US" dirty="0"/>
                  <a:t>The original objective function</a:t>
                </a:r>
              </a:p>
              <a:p>
                <a:pPr marL="635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Is reformulated slightly:</a:t>
                </a:r>
              </a:p>
              <a:p>
                <a:pPr marL="635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The decision line is still defined by</a:t>
                </a:r>
              </a:p>
              <a:p>
                <a:pPr marL="635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GB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0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lang="en-GB" b="0" i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  <a:p>
                <a:r>
                  <a:rPr lang="en-GB" dirty="0"/>
                  <a:t>And in addition the upper and lower margins are defined by</a:t>
                </a:r>
              </a:p>
              <a:p>
                <a:pPr marL="635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GB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GB"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lang="en-GB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DE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1 </m:t>
                      </m:r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The distance between those two hyperplanes is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DE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d>
                          <m:dPr>
                            <m:begChr m:val="‖"/>
                            <m:endChr m:val="‖"/>
                            <m:ctrlPr>
                              <a:rPr lang="en-DE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</m:d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Tex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blipFill>
                <a:blip r:embed="rId2"/>
                <a:stretch>
                  <a:fillRect l="-1818" t="-2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/>
              <a:t>Guide to Intelligent Data Science </a:t>
            </a:r>
            <a:r>
              <a:rPr lang="en" b="0"/>
              <a:t>Second Edition, 2020</a:t>
            </a:r>
            <a:endParaRPr lang="de-DE" b="0"/>
          </a:p>
        </p:txBody>
      </p:sp>
    </p:spTree>
    <p:extLst>
      <p:ext uri="{BB962C8B-B14F-4D97-AF65-F5344CB8AC3E}">
        <p14:creationId xmlns:p14="http://schemas.microsoft.com/office/powerpoint/2010/main" val="714779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Content of this lesson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6350" indent="0">
              <a:buNone/>
            </a:pPr>
            <a:r>
              <a:rPr lang="en-GB" dirty="0"/>
              <a:t>Support Vector Machines (more generally </a:t>
            </a:r>
            <a:r>
              <a:rPr lang="en-DE" dirty="0"/>
              <a:t>–</a:t>
            </a:r>
            <a:r>
              <a:rPr lang="en-GB" dirty="0"/>
              <a:t> Kernel Machines)</a:t>
            </a:r>
          </a:p>
          <a:p>
            <a:r>
              <a:rPr lang="en-GB" dirty="0"/>
              <a:t>Motivation</a:t>
            </a:r>
          </a:p>
          <a:p>
            <a:r>
              <a:rPr lang="en-GB" dirty="0"/>
              <a:t>Linear Classifiers</a:t>
            </a:r>
          </a:p>
          <a:p>
            <a:pPr lvl="1"/>
            <a:r>
              <a:rPr lang="en-GB" dirty="0"/>
              <a:t>Rosenblatt Learning Rule</a:t>
            </a:r>
          </a:p>
          <a:p>
            <a:r>
              <a:rPr lang="en-GB" dirty="0"/>
              <a:t>Kernel </a:t>
            </a:r>
            <a:r>
              <a:rPr lang="en-US" dirty="0"/>
              <a:t>Methods and Support Vector Machines</a:t>
            </a:r>
          </a:p>
          <a:p>
            <a:pPr lvl="1"/>
            <a:r>
              <a:rPr lang="en-US" dirty="0"/>
              <a:t>Dual Representation</a:t>
            </a:r>
          </a:p>
          <a:p>
            <a:pPr lvl="1"/>
            <a:r>
              <a:rPr lang="en-US" dirty="0"/>
              <a:t>Maximal Margins</a:t>
            </a:r>
          </a:p>
          <a:p>
            <a:pPr lvl="1"/>
            <a:r>
              <a:rPr lang="en-US" dirty="0"/>
              <a:t>Kernels</a:t>
            </a:r>
          </a:p>
          <a:p>
            <a:r>
              <a:rPr lang="en-GB" dirty="0"/>
              <a:t>Margin of Error and Variations</a:t>
            </a:r>
            <a:endParaRPr lang="en-US" dirty="0"/>
          </a:p>
          <a:p>
            <a:pPr lvl="1"/>
            <a:r>
              <a:rPr lang="en-GB" dirty="0"/>
              <a:t>Soft and Hard Margin Classifiers</a:t>
            </a:r>
          </a:p>
          <a:p>
            <a:pPr lvl="1"/>
            <a:r>
              <a:rPr lang="en-US" dirty="0"/>
              <a:t>Multi-Class SVM </a:t>
            </a:r>
          </a:p>
          <a:p>
            <a:pPr lvl="1"/>
            <a:r>
              <a:rPr lang="en-GB" dirty="0"/>
              <a:t>Support Vector Regression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/>
              <a:t>Guide to Intelligent Data Science </a:t>
            </a:r>
            <a:r>
              <a:rPr lang="en" b="0"/>
              <a:t>Second Edition, 2020</a:t>
            </a:r>
            <a:endParaRPr lang="de-DE" b="0"/>
          </a:p>
        </p:txBody>
      </p:sp>
    </p:spTree>
    <p:extLst>
      <p:ext uri="{BB962C8B-B14F-4D97-AF65-F5344CB8AC3E}">
        <p14:creationId xmlns:p14="http://schemas.microsoft.com/office/powerpoint/2010/main" val="32824402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Finding Linear Discriminants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30</a:t>
            </a:fld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/>
              <p:cNvSpPr>
                <a:spLocks noGrp="1"/>
              </p:cNvSpPr>
              <p:nvPr>
                <p:ph type="body" sz="quarter" idx="14"/>
              </p:nvPr>
            </p:nvSpPr>
            <p:spPr/>
            <p:txBody>
              <a:bodyPr/>
              <a:lstStyle/>
              <a:p>
                <a:r>
                  <a:rPr lang="en-GB" dirty="0"/>
                  <a:t>Finding the maximum margin now turns into a minimization problem:</a:t>
                </a:r>
              </a:p>
              <a:p>
                <a:pPr lvl="1"/>
                <a:r>
                  <a:rPr lang="en-GB" sz="1800" dirty="0"/>
                  <a:t>Minimize (in </a:t>
                </a:r>
                <a14:m>
                  <m:oMath xmlns:m="http://schemas.openxmlformats.org/officeDocument/2006/math">
                    <m:r>
                      <a:rPr lang="en-GB" sz="1800" b="1" i="1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GB" sz="1800" b="1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800" b="0" dirty="0"/>
              </a:p>
              <a:p>
                <a:pPr marL="266700" lvl="1" indent="0">
                  <a:buNone/>
                </a:pPr>
                <a:r>
                  <a:rPr lang="en-GB" dirty="0"/>
                  <a:t>	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DE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</m:oMath>
                </a14:m>
                <a:endParaRPr lang="en-US" b="1" dirty="0"/>
              </a:p>
              <a:p>
                <a:pPr lvl="1"/>
                <a:r>
                  <a:rPr lang="en-GB" sz="1800" dirty="0"/>
                  <a:t>subject to (for any </a:t>
                </a:r>
                <a14:m>
                  <m:oMath xmlns:m="http://schemas.openxmlformats.org/officeDocument/2006/math"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=1,…,</m:t>
                    </m:r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dirty="0"/>
                  <a:t>)</a:t>
                </a:r>
              </a:p>
              <a:p>
                <a:pPr marL="6350" indent="0">
                  <a:buNone/>
                </a:pPr>
                <a:r>
                  <a:rPr lang="en-GB" b="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GB" sz="18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18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DE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GB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1800" dirty="0"/>
              </a:p>
              <a:p>
                <a:pPr marL="6350" indent="0">
                  <a:buNone/>
                </a:pPr>
                <a:endParaRPr lang="en-GB" dirty="0"/>
              </a:p>
              <a:p>
                <a:pPr marL="6350" indent="0">
                  <a:buNone/>
                </a:pPr>
                <a:r>
                  <a:rPr lang="en-GB" dirty="0"/>
                  <a:t>Solution sketch:</a:t>
                </a:r>
              </a:p>
              <a:p>
                <a:r>
                  <a:rPr lang="en-GB" dirty="0"/>
                  <a:t>Solutions depend on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</m:oMath>
                </a14:m>
                <a:r>
                  <a:rPr lang="en-US" dirty="0"/>
                  <a:t>, the norm of</a:t>
                </a:r>
                <a:r>
                  <a:rPr lang="en-GB" b="1" dirty="0"/>
                  <a:t> </a:t>
                </a:r>
                <a14:m>
                  <m:oMath xmlns:m="http://schemas.openxmlformats.org/officeDocument/2006/math">
                    <m:r>
                      <a:rPr lang="en-GB" b="1" i="1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dirty="0"/>
                  <a:t> which involves a square root</a:t>
                </a:r>
              </a:p>
              <a:p>
                <a:r>
                  <a:rPr lang="en-GB" dirty="0"/>
                  <a:t>Convert into a quadratic form by substituting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DE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1" i="1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</m:d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without changing the solution</a:t>
                </a:r>
              </a:p>
              <a:p>
                <a:r>
                  <a:rPr lang="en-GB" dirty="0"/>
                  <a:t>Using Lagrange multipliers this turns into a standard quadratic programming problem</a:t>
                </a:r>
                <a:endParaRPr lang="en-US" dirty="0"/>
              </a:p>
            </p:txBody>
          </p:sp>
        </mc:Choice>
        <mc:Fallback xmlns="">
          <p:sp>
            <p:nvSpPr>
              <p:cNvPr id="4" name="Tex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blipFill>
                <a:blip r:embed="rId2"/>
                <a:stretch>
                  <a:fillRect l="-1818" t="-2125" b="-70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/>
              <a:t>Guide to Intelligent Data Science </a:t>
            </a:r>
            <a:r>
              <a:rPr lang="en" b="0"/>
              <a:t>Second Edition, 2020</a:t>
            </a:r>
            <a:endParaRPr lang="de-DE" b="0"/>
          </a:p>
        </p:txBody>
      </p:sp>
    </p:spTree>
    <p:extLst>
      <p:ext uri="{BB962C8B-B14F-4D97-AF65-F5344CB8AC3E}">
        <p14:creationId xmlns:p14="http://schemas.microsoft.com/office/powerpoint/2010/main" val="25347729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4516" y="1044000"/>
            <a:ext cx="5484553" cy="1292662"/>
          </a:xfrm>
        </p:spPr>
        <p:txBody>
          <a:bodyPr/>
          <a:lstStyle/>
          <a:p>
            <a:r>
              <a:rPr lang="en-GB" dirty="0"/>
              <a:t>Margin of Error and Variations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31</a:t>
            </a:fld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/>
              <a:t>Guide to Intelligent Data Science </a:t>
            </a:r>
            <a:r>
              <a:rPr lang="en" b="0"/>
              <a:t>Second Edition, 2020</a:t>
            </a:r>
            <a:endParaRPr lang="de-DE" b="0"/>
          </a:p>
        </p:txBody>
      </p:sp>
    </p:spTree>
    <p:extLst>
      <p:ext uri="{BB962C8B-B14F-4D97-AF65-F5344CB8AC3E}">
        <p14:creationId xmlns:p14="http://schemas.microsoft.com/office/powerpoint/2010/main" val="13354490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A706B-7BFE-44BD-9616-605FB7A4B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 and Hard Margin Classifiers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FF58575-2D15-4503-87C3-D69DF7CAE6F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32</a:t>
            </a:fld>
            <a:endParaRPr lang="de-D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530910-9068-4D77-8C29-3C2EC62E09B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What can we do if no linear separating hyperplane exists?</a:t>
            </a:r>
          </a:p>
          <a:p>
            <a:r>
              <a:rPr lang="en-US" dirty="0"/>
              <a:t>Solution: allow minor violations – also known as </a:t>
            </a:r>
            <a:r>
              <a:rPr lang="en-US" b="1" i="1" dirty="0"/>
              <a:t>soft margins</a:t>
            </a:r>
          </a:p>
          <a:p>
            <a:pPr marL="6350" indent="0">
              <a:buNone/>
            </a:pPr>
            <a:r>
              <a:rPr lang="en-US" b="1" dirty="0"/>
              <a:t>	</a:t>
            </a:r>
            <a:r>
              <a:rPr lang="en-US" b="1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In contrast, avoiding any misclassifications ≡ </a:t>
            </a:r>
            <a:r>
              <a:rPr lang="en-US" b="1" i="1" dirty="0">
                <a:sym typeface="Wingdings" panose="05000000000000000000" pitchFamily="2" charset="2"/>
              </a:rPr>
              <a:t>hard margins</a:t>
            </a:r>
            <a:endParaRPr lang="en-US" b="1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BAC140-9D8D-462D-B86C-007809DF91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/>
              <a:t>Guide to Intelligent Data Science </a:t>
            </a:r>
            <a:r>
              <a:rPr lang="en" b="0"/>
              <a:t>Second Edition, 2020</a:t>
            </a:r>
            <a:endParaRPr lang="de-DE" b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F911196-C730-4938-A27E-514FE7F6BF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889" y="2430226"/>
            <a:ext cx="2565658" cy="1946217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AAC21BC4-4A51-4E4A-BAE0-6AA1B101AB26}"/>
              </a:ext>
            </a:extLst>
          </p:cNvPr>
          <p:cNvGrpSpPr/>
          <p:nvPr/>
        </p:nvGrpSpPr>
        <p:grpSpPr>
          <a:xfrm>
            <a:off x="3543504" y="2430226"/>
            <a:ext cx="2565658" cy="1946217"/>
            <a:chOff x="3817042" y="3126154"/>
            <a:chExt cx="2565658" cy="1946217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B6DC9441-78E3-4DC2-A652-DAA0E01EB6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17042" y="3126154"/>
              <a:ext cx="2565658" cy="1946217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A784A72-BAFD-45AB-8B12-376D07EFA8D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72000" y="3592228"/>
              <a:ext cx="87826" cy="92008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72BD02DF-B0B9-42DF-A035-08A4929BAE2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78400" y="3811059"/>
              <a:ext cx="87826" cy="92008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E517F2DE-E4E0-4651-918E-D9A32BD1C7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95816" y="4311243"/>
              <a:ext cx="87826" cy="92008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5629FED-9F05-4327-8605-F4E9E0AAD0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35949" y="3767016"/>
              <a:ext cx="94043" cy="94043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21C83B9-A901-4AB5-940D-78DF736DB8A8}"/>
              </a:ext>
            </a:extLst>
          </p:cNvPr>
          <p:cNvGrpSpPr/>
          <p:nvPr/>
        </p:nvGrpSpPr>
        <p:grpSpPr>
          <a:xfrm>
            <a:off x="6304804" y="2430226"/>
            <a:ext cx="2565658" cy="1946217"/>
            <a:chOff x="6578342" y="3126154"/>
            <a:chExt cx="2565658" cy="1946217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35B6D54B-BC07-40CF-ACEF-60532AA3E4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578342" y="3126154"/>
              <a:ext cx="2565658" cy="1946217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64227D03-2CA1-4D97-8E90-52CBBE7CA2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33300" y="3592228"/>
              <a:ext cx="87826" cy="92008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E907E1F4-B975-4B57-9331-9452FD0854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39700" y="3811059"/>
              <a:ext cx="87826" cy="92008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7E958689-BF8A-43D0-8B07-A8FEE25B9C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57116" y="4311243"/>
              <a:ext cx="87826" cy="92008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B64A3952-FA96-4A35-BB02-0647F68C2B8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97249" y="3767016"/>
              <a:ext cx="94043" cy="94043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33F65DB1-1353-4B9F-B808-A1843FC83E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22470" y="4014259"/>
              <a:ext cx="87826" cy="92008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BE7CDCEC-2516-4293-939B-F258CEE1877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92634" y="3845170"/>
              <a:ext cx="94043" cy="94043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395133FB-C874-43E6-8ABD-F27813F7402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181987" y="4181232"/>
              <a:ext cx="94043" cy="94043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230F249B-A6EB-4979-8AE9-00A4AB1D198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552501" y="4639489"/>
              <a:ext cx="87826" cy="92008"/>
            </a:xfrm>
            <a:prstGeom prst="rect">
              <a:avLst/>
            </a:prstGeom>
          </p:spPr>
        </p:pic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48AFCE5A-3409-46BC-9518-5717BFC9106B}"/>
              </a:ext>
            </a:extLst>
          </p:cNvPr>
          <p:cNvSpPr txBox="1"/>
          <p:nvPr/>
        </p:nvSpPr>
        <p:spPr>
          <a:xfrm>
            <a:off x="507890" y="4668416"/>
            <a:ext cx="1681040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1" i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Hard margins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873C336-F88B-4CF5-BF8D-349923F7A4EB}"/>
              </a:ext>
            </a:extLst>
          </p:cNvPr>
          <p:cNvSpPr txBox="1"/>
          <p:nvPr/>
        </p:nvSpPr>
        <p:spPr>
          <a:xfrm>
            <a:off x="7359226" y="4668416"/>
            <a:ext cx="1681040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1" i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Soft margins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47876C01-2D17-4364-AC35-9312148DC054}"/>
              </a:ext>
            </a:extLst>
          </p:cNvPr>
          <p:cNvCxnSpPr/>
          <p:nvPr/>
        </p:nvCxnSpPr>
        <p:spPr>
          <a:xfrm>
            <a:off x="2313976" y="4822304"/>
            <a:ext cx="4957424" cy="0"/>
          </a:xfrm>
          <a:prstGeom prst="straightConnector1">
            <a:avLst/>
          </a:prstGeom>
          <a:ln w="57150" cap="rnd" cmpd="sng">
            <a:solidFill>
              <a:srgbClr val="00386C"/>
            </a:solidFill>
            <a:prstDash val="solid"/>
            <a:round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53590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A706B-7BFE-44BD-9616-605FB7A4B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 and Hard Margin Classifiers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FF58575-2D15-4503-87C3-D69DF7CAE6F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33</a:t>
            </a:fld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E5530910-9068-4D77-8C29-3C2EC62E09B5}"/>
                  </a:ext>
                </a:extLst>
              </p:cNvPr>
              <p:cNvSpPr>
                <a:spLocks noGrp="1"/>
              </p:cNvSpPr>
              <p:nvPr>
                <p:ph type="body" sz="quarter" idx="14"/>
              </p:nvPr>
            </p:nvSpPr>
            <p:spPr/>
            <p:txBody>
              <a:bodyPr/>
              <a:lstStyle/>
              <a:p>
                <a:r>
                  <a:rPr lang="en-US" dirty="0"/>
                  <a:t>How do we implement soft margins? </a:t>
                </a:r>
                <a:r>
                  <a:rPr lang="en-US" dirty="0">
                    <a:sym typeface="Wingdings" panose="05000000000000000000" pitchFamily="2" charset="2"/>
                  </a:rPr>
                  <a:t> via </a:t>
                </a:r>
                <a:r>
                  <a:rPr lang="en-US" b="1" i="1" dirty="0"/>
                  <a:t>slack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Introducing the slack variables to the minimization constraint</a:t>
                </a:r>
                <a:endParaRPr lang="en-US" sz="800" dirty="0"/>
              </a:p>
              <a:p>
                <a:pPr marL="635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∀</m:t>
                          </m:r>
                          <m:r>
                            <a:rPr lang="de-DE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de-DE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=1, …, </m:t>
                          </m:r>
                          <m:r>
                            <a:rPr lang="de-DE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de-DE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:      </m:t>
                          </m:r>
                          <m:sSub>
                            <m:sSubPr>
                              <m:ctrlPr>
                                <a:rPr lang="de-DE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de-DE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de-DE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ctrlPr>
                                <a:rPr lang="de-DE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de-DE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b="1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  <m:sup>
                                  <m:r>
                                    <a:rPr lang="de-DE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de-DE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1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de-DE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de-DE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de-DE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  <m:r>
                            <a:rPr lang="de-DE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≥1− </m:t>
                          </m:r>
                          <m:r>
                            <a:rPr lang="en-US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Misclassifications are allowed if slack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r>
                  <a:rPr lang="en-US" dirty="0"/>
                  <a:t> is allowed</a:t>
                </a:r>
              </a:p>
              <a:p>
                <a:r>
                  <a:rPr lang="en-US" dirty="0"/>
                  <a:t>The minimization problem is solved using Lagrange multipliers</a:t>
                </a:r>
              </a:p>
              <a:p>
                <a:pPr marL="635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DE" b="0" i="0" smtClean="0">
                              <a:latin typeface="Cambria Math" panose="02040503050406030204" pitchFamily="18" charset="0"/>
                            </a:rPr>
                            <m:t>arg</m:t>
                          </m:r>
                        </m:fName>
                        <m:e>
                          <m:func>
                            <m:func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de-DE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func>
                        </m:e>
                      </m:func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1" i="1" smtClean="0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</m:d>
                        </m:e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𝐶</m:t>
                      </m:r>
                      <m:nary>
                        <m:naryPr>
                          <m:chr m:val="∑"/>
                          <m:supHide m:val="on"/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de-DE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Subject to:</a:t>
                </a:r>
                <a14:m>
                  <m:oMath xmlns:m="http://schemas.openxmlformats.org/officeDocument/2006/math">
                    <m:r>
                      <a:rPr lang="de-DE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de-DE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de-DE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𝒘</m:t>
                            </m:r>
                          </m:e>
                          <m:sup>
                            <m:r>
                              <a:rPr lang="de-DE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de-DE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de-DE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≥1−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The regularization parameter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 controls the “hardness” of the margins (large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ym typeface="Wingdings" panose="05000000000000000000" pitchFamily="2" charset="2"/>
                  </a:rPr>
                  <a:t> hard margins, small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𝐶</m:t>
                    </m:r>
                  </m:oMath>
                </a14:m>
                <a:r>
                  <a:rPr lang="en-US" dirty="0">
                    <a:sym typeface="Wingdings" panose="05000000000000000000" pitchFamily="2" charset="2"/>
                  </a:rPr>
                  <a:t>  soft margins)</a:t>
                </a:r>
                <a:endParaRPr lang="en-US" dirty="0"/>
              </a:p>
            </p:txBody>
          </p:sp>
        </mc:Choice>
        <mc:Fallback xmlns="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E5530910-9068-4D77-8C29-3C2EC62E09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blipFill>
                <a:blip r:embed="rId2"/>
                <a:stretch>
                  <a:fillRect l="-1818" t="-22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BAC140-9D8D-462D-B86C-007809DF91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/>
              <a:t>Guide to Intelligent Data Science </a:t>
            </a:r>
            <a:r>
              <a:rPr lang="en" b="0"/>
              <a:t>Second Edition, 2020</a:t>
            </a:r>
            <a:endParaRPr lang="de-DE" b="0"/>
          </a:p>
        </p:txBody>
      </p:sp>
    </p:spTree>
    <p:extLst>
      <p:ext uri="{BB962C8B-B14F-4D97-AF65-F5344CB8AC3E}">
        <p14:creationId xmlns:p14="http://schemas.microsoft.com/office/powerpoint/2010/main" val="6844101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A3E4A-E0B8-4F9C-8B10-574904FEF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Multi-Class SVM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D210E8E-288C-4746-A6A9-5A97B3922EF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34</a:t>
            </a:fld>
            <a:endParaRPr lang="de-D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44C1C9-8888-44C0-9CDA-2E4A9C912D3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6350" indent="0">
              <a:buNone/>
            </a:pPr>
            <a:r>
              <a:rPr lang="en-US" dirty="0"/>
              <a:t>How do we separate more than two classes?</a:t>
            </a:r>
          </a:p>
          <a:p>
            <a:pPr marL="6350" indent="0">
              <a:buNone/>
            </a:pPr>
            <a:endParaRPr lang="en-US" dirty="0"/>
          </a:p>
          <a:p>
            <a:r>
              <a:rPr lang="en-US" dirty="0"/>
              <a:t>Transform the problem into a set of binary classification problems</a:t>
            </a:r>
          </a:p>
          <a:p>
            <a:pPr lvl="1"/>
            <a:r>
              <a:rPr lang="en-US" sz="1600" dirty="0"/>
              <a:t>One class vs. all other classes</a:t>
            </a:r>
          </a:p>
          <a:p>
            <a:pPr lvl="1"/>
            <a:r>
              <a:rPr lang="en-US" sz="1600" dirty="0"/>
              <a:t>One class vs. another class, for all possible class pairs</a:t>
            </a:r>
          </a:p>
          <a:p>
            <a:pPr lvl="1"/>
            <a:endParaRPr lang="en-US" sz="1600" dirty="0"/>
          </a:p>
          <a:p>
            <a:r>
              <a:rPr lang="en-US" dirty="0"/>
              <a:t>The class with the farthest distance from the hyperplane wins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02ACCD-ADAF-4798-8A9B-DC2ADF840C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/>
              <a:t>Guide to Intelligent Data Science </a:t>
            </a:r>
            <a:r>
              <a:rPr lang="en" b="0"/>
              <a:t>Second Edition, 2020</a:t>
            </a:r>
            <a:endParaRPr lang="de-DE" b="0"/>
          </a:p>
        </p:txBody>
      </p:sp>
    </p:spTree>
    <p:extLst>
      <p:ext uri="{BB962C8B-B14F-4D97-AF65-F5344CB8AC3E}">
        <p14:creationId xmlns:p14="http://schemas.microsoft.com/office/powerpoint/2010/main" val="26977470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E3E7F-9156-4434-8228-1FAFDEA9E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 Vector Regression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0ED04F-C76D-4E23-B823-78D0D869057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35</a:t>
            </a:fld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AD8C1239-531D-4A42-906C-93A3D2913843}"/>
                  </a:ext>
                </a:extLst>
              </p:cNvPr>
              <p:cNvSpPr>
                <a:spLocks noGrp="1"/>
              </p:cNvSpPr>
              <p:nvPr>
                <p:ph type="body" sz="quarter" idx="14"/>
              </p:nvPr>
            </p:nvSpPr>
            <p:spPr/>
            <p:txBody>
              <a:bodyPr/>
              <a:lstStyle/>
              <a:p>
                <a:r>
                  <a:rPr lang="en-US" dirty="0"/>
                  <a:t>The key idea: change the optimization</a:t>
                </a:r>
              </a:p>
              <a:p>
                <a:pPr marL="635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DE" b="0" i="0" smtClean="0">
                              <a:latin typeface="Cambria Math" panose="02040503050406030204" pitchFamily="18" charset="0"/>
                            </a:rPr>
                            <m:t>arg</m:t>
                          </m:r>
                        </m:fName>
                        <m:e>
                          <m:func>
                            <m:func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de-DE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func>
                        </m:e>
                      </m:func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d>
                        </m:e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Subject to:</a:t>
                </a:r>
              </a:p>
              <a:p>
                <a:pPr marL="635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de-DE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de-DE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de-DE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1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p>
                              <m:r>
                                <a:rPr lang="de-DE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sSub>
                            <m:sSubPr>
                              <m:ctrlPr>
                                <a:rPr lang="de-DE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1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de-DE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de-DE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de-DE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de-DE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r>
                        <a:rPr lang="de-DE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</m:t>
                      </m:r>
                      <m:r>
                        <m:rPr>
                          <m:sty m:val="p"/>
                        </m:rPr>
                        <a:rPr lang="de-DE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for</m:t>
                      </m:r>
                      <m:r>
                        <a:rPr lang="de-DE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1</m:t>
                      </m:r>
                      <m:r>
                        <a:rPr lang="de-DE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de-DE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𝑗</m:t>
                      </m:r>
                      <m:r>
                        <a:rPr lang="de-DE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de-DE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This require the prediction error to be within a margin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We can introduce slack variables to tolerate larger errors</a:t>
                </a:r>
              </a:p>
            </p:txBody>
          </p:sp>
        </mc:Choice>
        <mc:Fallback xmlns="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AD8C1239-531D-4A42-906C-93A3D291384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blipFill>
                <a:blip r:embed="rId2"/>
                <a:stretch>
                  <a:fillRect l="-1818" t="-2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11C6E1-01A8-4EA7-B8AA-B63815AC5C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/>
              <a:t>Guide to Intelligent Data Science </a:t>
            </a:r>
            <a:r>
              <a:rPr lang="en" b="0"/>
              <a:t>Second Edition, 2020</a:t>
            </a:r>
            <a:endParaRPr lang="de-DE" b="0"/>
          </a:p>
        </p:txBody>
      </p:sp>
    </p:spTree>
    <p:extLst>
      <p:ext uri="{BB962C8B-B14F-4D97-AF65-F5344CB8AC3E}">
        <p14:creationId xmlns:p14="http://schemas.microsoft.com/office/powerpoint/2010/main" val="39372810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F97BB-0346-402A-AAB4-1AD313D78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Support Vector Machines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856DF2E-BFCA-48F7-9AFD-08D136D3E9A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36</a:t>
            </a:fld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8FE99E98-EF77-4E0C-86BE-A5A3017C2159}"/>
                  </a:ext>
                </a:extLst>
              </p:cNvPr>
              <p:cNvSpPr>
                <a:spLocks noGrp="1"/>
              </p:cNvSpPr>
              <p:nvPr>
                <p:ph type="body" sz="quarter" idx="14"/>
              </p:nvPr>
            </p:nvSpPr>
            <p:spPr/>
            <p:txBody>
              <a:bodyPr/>
              <a:lstStyle/>
              <a:p>
                <a:pPr algn="l"/>
                <a:r>
                  <a:rPr lang="en-GB" b="0" i="0" u="none" strike="noStrike" baseline="0" dirty="0"/>
                  <a:t>Support Vector Machine</a:t>
                </a:r>
              </a:p>
              <a:p>
                <a:pPr lvl="1"/>
                <a:r>
                  <a:rPr lang="en-GB" b="0" i="0" u="none" strike="noStrike" baseline="0" dirty="0"/>
                  <a:t>Classifier as weighted sum over inner products of training pattern (or only support vectors) and the new pattern.</a:t>
                </a:r>
              </a:p>
              <a:p>
                <a:pPr lvl="1"/>
                <a:r>
                  <a:rPr lang="en-GB" b="0" i="0" u="none" strike="noStrike" baseline="0" dirty="0"/>
                  <a:t>Training </a:t>
                </a:r>
                <a:r>
                  <a:rPr lang="en-GB" b="0" i="0" u="none" strike="noStrike" baseline="0" dirty="0" err="1"/>
                  <a:t>analog</a:t>
                </a:r>
                <a:r>
                  <a:rPr lang="en-GB" dirty="0"/>
                  <a:t> </a:t>
                </a:r>
              </a:p>
              <a:p>
                <a:pPr algn="l"/>
                <a:r>
                  <a:rPr lang="en-GB" b="0" i="0" u="none" strike="noStrike" baseline="0" dirty="0"/>
                  <a:t>Kernel-Induced feature space</a:t>
                </a:r>
              </a:p>
              <a:p>
                <a:pPr lvl="1"/>
                <a:r>
                  <a:rPr lang="en-GB" b="0" i="0" u="none" strike="noStrike" baseline="0" dirty="0"/>
                  <a:t>Transformation into higher-dimensional space (where we will hopefully be able to find a linear separation plane).</a:t>
                </a:r>
              </a:p>
              <a:p>
                <a:pPr lvl="1"/>
                <a:r>
                  <a:rPr lang="en-GB" b="0" i="0" u="none" strike="noStrike" baseline="0" dirty="0"/>
                  <a:t>Representation of solution through few support vectors (</a:t>
                </a:r>
                <a14:m>
                  <m:oMath xmlns:m="http://schemas.openxmlformats.org/officeDocument/2006/math">
                    <m:r>
                      <a:rPr lang="en-GB" b="0" i="1" u="none" strike="noStrike" baseline="0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b="0" i="1" u="none" strike="noStrike" baseline="0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b="0" i="0" u="none" strike="noStrike" baseline="0" dirty="0"/>
                  <a:t>).</a:t>
                </a:r>
              </a:p>
              <a:p>
                <a:pPr algn="l"/>
                <a:r>
                  <a:rPr lang="en-GB" b="0" i="0" u="none" strike="noStrike" baseline="0" dirty="0"/>
                  <a:t> Maximum Margin Classifier</a:t>
                </a:r>
              </a:p>
              <a:p>
                <a:pPr lvl="1"/>
                <a:r>
                  <a:rPr lang="en-GB" b="0" i="0" u="none" strike="noStrike" baseline="0" dirty="0"/>
                  <a:t>Reduction of Capacity (Bias) via maximization of margin (and not via reduction of degrees of freedom).</a:t>
                </a:r>
              </a:p>
              <a:p>
                <a:pPr lvl="1"/>
                <a:r>
                  <a:rPr lang="en-GB" b="0" i="0" u="none" strike="noStrike" baseline="0" dirty="0"/>
                  <a:t>Efficient parameter estimation.</a:t>
                </a:r>
              </a:p>
              <a:p>
                <a:pPr algn="l"/>
                <a:r>
                  <a:rPr lang="en-GB" b="0" i="0" u="none" strike="noStrike" baseline="0" dirty="0"/>
                  <a:t> Relaxations</a:t>
                </a:r>
              </a:p>
              <a:p>
                <a:pPr lvl="1"/>
                <a:r>
                  <a:rPr lang="en-GB" b="0" i="0" u="none" strike="noStrike" baseline="0" dirty="0"/>
                  <a:t>Soft Margin for non separable problems.</a:t>
                </a:r>
                <a:endParaRPr lang="en-GB" dirty="0"/>
              </a:p>
            </p:txBody>
          </p:sp>
        </mc:Choice>
        <mc:Fallback xmlns="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8FE99E98-EF77-4E0C-86BE-A5A3017C21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blipFill>
                <a:blip r:embed="rId2"/>
                <a:stretch>
                  <a:fillRect l="-1818" t="-2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360E17-6A5F-41CA-A740-904ED14502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/>
              <a:t>Guide to Intelligent Data Science </a:t>
            </a:r>
            <a:r>
              <a:rPr lang="en" b="0"/>
              <a:t>Second Edition, 2020</a:t>
            </a:r>
            <a:endParaRPr lang="de-DE" b="0"/>
          </a:p>
        </p:txBody>
      </p:sp>
    </p:spTree>
    <p:extLst>
      <p:ext uri="{BB962C8B-B14F-4D97-AF65-F5344CB8AC3E}">
        <p14:creationId xmlns:p14="http://schemas.microsoft.com/office/powerpoint/2010/main" val="15073297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235C44-B014-2D41-BB71-B739784ED0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517" y="1048567"/>
            <a:ext cx="6781800" cy="1292662"/>
          </a:xfrm>
        </p:spPr>
        <p:txBody>
          <a:bodyPr/>
          <a:lstStyle/>
          <a:p>
            <a:r>
              <a:rPr lang="de-DE" dirty="0"/>
              <a:t>Practical Examples with KNIME Analytics Platform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597C976E-80FB-8043-A2FA-70D3F515CA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37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038D155-696E-394D-AC74-0C0A4611EA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 dirty="0"/>
              <a:t>Guide to Intelligent Data Science </a:t>
            </a:r>
            <a:r>
              <a:rPr lang="en" b="0" dirty="0"/>
              <a:t>Second Edition, 2020</a:t>
            </a:r>
            <a:endParaRPr lang="de-DE" b="0" dirty="0"/>
          </a:p>
        </p:txBody>
      </p:sp>
    </p:spTree>
    <p:extLst>
      <p:ext uri="{BB962C8B-B14F-4D97-AF65-F5344CB8AC3E}">
        <p14:creationId xmlns:p14="http://schemas.microsoft.com/office/powerpoint/2010/main" val="25786139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1D5DF-5D17-4EAF-A596-AA1A85D33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SVM on the Iris Data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A9D4FE9-2FC3-4A3F-9A09-53B7634D4A3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38</a:t>
            </a:fld>
            <a:endParaRPr lang="de-D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E53BDA-698B-4D10-910F-7BDB5ACD5E7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000" y="4548554"/>
            <a:ext cx="8378825" cy="659125"/>
          </a:xfrm>
        </p:spPr>
        <p:txBody>
          <a:bodyPr/>
          <a:lstStyle/>
          <a:p>
            <a:r>
              <a:rPr lang="en-US" dirty="0"/>
              <a:t>Workflow training an SVM model to classify the iris data set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394B52-5C6D-4D81-9812-C952CA6994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/>
              <a:t>Guide to Intelligent Data Science </a:t>
            </a:r>
            <a:r>
              <a:rPr lang="en" b="0"/>
              <a:t>Second Edition, 2020</a:t>
            </a:r>
            <a:endParaRPr lang="de-DE" b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881" y="1414272"/>
            <a:ext cx="6085702" cy="254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2819683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B415D-8938-452C-B943-5C4043043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SVM on the Iris Data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79287D-5C92-4DD1-A2A8-936465CCFE6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39</a:t>
            </a:fld>
            <a:endParaRPr lang="de-D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EA2960-C9CA-4928-A13E-CD1C5FEBD82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001" y="827636"/>
            <a:ext cx="5071692" cy="4380043"/>
          </a:xfrm>
        </p:spPr>
        <p:txBody>
          <a:bodyPr/>
          <a:lstStyle/>
          <a:p>
            <a:r>
              <a:rPr lang="en-US" dirty="0"/>
              <a:t>The configuration window of the SVM Learner node</a:t>
            </a:r>
          </a:p>
          <a:p>
            <a:r>
              <a:rPr lang="en-US" dirty="0"/>
              <a:t>Allows a selection of a kernel and the associated parameters</a:t>
            </a:r>
          </a:p>
          <a:p>
            <a:r>
              <a:rPr lang="en-US" dirty="0"/>
              <a:t>Overlapping penalty controls the margin hardness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FEFF9B-2542-4D1B-863D-198EBBAF9E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/>
              <a:t>Guide to Intelligent Data Science </a:t>
            </a:r>
            <a:r>
              <a:rPr lang="en" b="0"/>
              <a:t>Second Edition, 2020</a:t>
            </a:r>
            <a:endParaRPr lang="de-DE" b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4712" y="827636"/>
            <a:ext cx="3460512" cy="43599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94039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A891B8-8D10-4D98-88DE-376F0CFF313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000" y="786654"/>
            <a:ext cx="8494831" cy="4421026"/>
          </a:xfrm>
        </p:spPr>
        <p:txBody>
          <a:bodyPr/>
          <a:lstStyle/>
          <a:p>
            <a:r>
              <a:rPr lang="de-DE" dirty="0"/>
              <a:t>Datasets used : iris dataset</a:t>
            </a:r>
          </a:p>
          <a:p>
            <a:r>
              <a:rPr lang="de-DE" dirty="0"/>
              <a:t>Example Workflows: </a:t>
            </a:r>
          </a:p>
          <a:p>
            <a:pPr lvl="1"/>
            <a:r>
              <a:rPr lang="de-DE" dirty="0"/>
              <a:t>„SVM on iris dataset “ </a:t>
            </a:r>
            <a:r>
              <a:rPr lang="de-DE" dirty="0">
                <a:hlinkClick r:id="rId2"/>
              </a:rPr>
              <a:t>https://kni.me/w/DTfbNITUngKQVF8v</a:t>
            </a:r>
            <a:endParaRPr lang="de-DE" dirty="0"/>
          </a:p>
          <a:p>
            <a:pPr lvl="2"/>
            <a:r>
              <a:rPr lang="de-DE" dirty="0"/>
              <a:t>Normalization</a:t>
            </a:r>
          </a:p>
          <a:p>
            <a:pPr lvl="2"/>
            <a:r>
              <a:rPr lang="de-DE" dirty="0"/>
              <a:t>SVM</a:t>
            </a:r>
          </a:p>
          <a:p>
            <a:pPr lvl="2"/>
            <a:endParaRPr lang="de-DE" dirty="0"/>
          </a:p>
          <a:p>
            <a:pPr marL="488950" lvl="2" indent="0">
              <a:buNone/>
            </a:pPr>
            <a:endParaRPr lang="de-DE" dirty="0"/>
          </a:p>
          <a:p>
            <a:pPr marL="266700" lvl="1" indent="0">
              <a:buNone/>
            </a:pP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E3888F-38FC-4535-B721-19EC091D5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Datasets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1E3C41-8527-4A6B-99C7-17C4BFDFD18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C29056-5AFA-7949-831A-3EC086771171}" type="slidenum">
              <a:rPr kumimoji="0" lang="de-DE" sz="600" b="0" i="0" u="none" strike="noStrike" kern="1200" cap="none" spc="0" normalizeH="0" baseline="0" noProof="0" smtClean="0">
                <a:ln>
                  <a:noFill/>
                </a:ln>
                <a:solidFill>
                  <a:srgbClr val="00386C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e-DE" sz="600" b="0" i="0" u="none" strike="noStrike" kern="1200" cap="none" spc="0" normalizeH="0" baseline="0" noProof="0" dirty="0">
              <a:ln>
                <a:noFill/>
              </a:ln>
              <a:solidFill>
                <a:srgbClr val="00386C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567576-0E0D-407A-8C49-526C03CEE3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700" b="1" i="0" u="none" strike="noStrike" kern="1200" cap="none" spc="0" normalizeH="0" baseline="0" noProof="0">
                <a:ln>
                  <a:noFill/>
                </a:ln>
                <a:solidFill>
                  <a:srgbClr val="00386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Guide to Intelligent Data Science </a:t>
            </a:r>
            <a:r>
              <a:rPr kumimoji="0" lang="en" sz="700" b="0" i="0" u="none" strike="noStrike" kern="1200" cap="none" spc="0" normalizeH="0" baseline="0" noProof="0">
                <a:ln>
                  <a:noFill/>
                </a:ln>
                <a:solidFill>
                  <a:srgbClr val="00386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Second Edition, 2020</a:t>
            </a:r>
            <a:endParaRPr kumimoji="0" lang="de-DE" sz="700" b="0" i="0" u="none" strike="noStrike" kern="1200" cap="none" spc="0" normalizeH="0" baseline="0" noProof="0" dirty="0">
              <a:ln>
                <a:noFill/>
              </a:ln>
              <a:solidFill>
                <a:srgbClr val="00386C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3507" y="2534893"/>
            <a:ext cx="5007815" cy="20901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4694861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Thank you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/>
              <a:t>For any questions please contact: education@knime.com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40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84030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4516" y="1044000"/>
            <a:ext cx="5484553" cy="646331"/>
          </a:xfrm>
        </p:spPr>
        <p:txBody>
          <a:bodyPr/>
          <a:lstStyle/>
          <a:p>
            <a:r>
              <a:rPr lang="en-GB" dirty="0"/>
              <a:t>Motivation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/>
              <a:t>Guide to Intelligent Data Science </a:t>
            </a:r>
            <a:r>
              <a:rPr lang="en" b="0"/>
              <a:t>Second Edition, 2020</a:t>
            </a:r>
            <a:endParaRPr lang="de-DE" b="0"/>
          </a:p>
        </p:txBody>
      </p:sp>
    </p:spTree>
    <p:extLst>
      <p:ext uri="{BB962C8B-B14F-4D97-AF65-F5344CB8AC3E}">
        <p14:creationId xmlns:p14="http://schemas.microsoft.com/office/powerpoint/2010/main" val="3023038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Motivation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6</a:t>
            </a:fld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/>
              <p:cNvSpPr>
                <a:spLocks noGrp="1"/>
              </p:cNvSpPr>
              <p:nvPr>
                <p:ph type="body" sz="quarter" idx="14"/>
              </p:nvPr>
            </p:nvSpPr>
            <p:spPr/>
            <p:txBody>
              <a:bodyPr/>
              <a:lstStyle/>
              <a:p>
                <a:r>
                  <a:rPr lang="en-GB" dirty="0"/>
                  <a:t>Main idea of Kernel Methods</a:t>
                </a:r>
              </a:p>
              <a:p>
                <a:pPr lvl="1"/>
                <a:r>
                  <a:rPr lang="en-US" sz="1600" dirty="0"/>
                  <a:t>Embed data into suitable vector space</a:t>
                </a:r>
              </a:p>
              <a:p>
                <a:pPr lvl="1"/>
                <a:r>
                  <a:rPr lang="en-US" sz="1600" dirty="0"/>
                  <a:t>Find linear classifier (or other linear pattern of interest) in new space</a:t>
                </a:r>
              </a:p>
              <a:p>
                <a:endParaRPr lang="en-GB" dirty="0"/>
              </a:p>
              <a:p>
                <a:r>
                  <a:rPr lang="en-GB" dirty="0"/>
                  <a:t>Needed: a Mapping</a:t>
                </a:r>
              </a:p>
              <a:p>
                <a:pPr marL="635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Φ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 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de-DE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  <m:r>
                        <a:rPr lang="de-DE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→ </m:t>
                      </m:r>
                      <m:r>
                        <m:rPr>
                          <m:sty m:val="p"/>
                        </m:rPr>
                        <a:rPr lang="el-GR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Φ</m:t>
                      </m:r>
                      <m:d>
                        <m:dPr>
                          <m:ctrlPr>
                            <a:rPr lang="de-DE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de-DE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de-DE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Key Assumptions:</a:t>
                </a:r>
              </a:p>
              <a:p>
                <a:pPr lvl="1"/>
                <a:r>
                  <a:rPr lang="en-US" sz="1600" dirty="0"/>
                  <a:t>Information about relative position is often all that is needed by learning methods</a:t>
                </a:r>
              </a:p>
              <a:p>
                <a:pPr lvl="1"/>
                <a:r>
                  <a:rPr lang="en-US" sz="1600" dirty="0"/>
                  <a:t>The inner products between points in the projected space can be computed in the original space using special functions (kernels).</a:t>
                </a:r>
                <a:endParaRPr lang="en-GB" sz="16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Tex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blipFill>
                <a:blip r:embed="rId2"/>
                <a:stretch>
                  <a:fillRect l="-1818" t="-2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/>
              <a:t>Guide to Intelligent Data Science </a:t>
            </a:r>
            <a:r>
              <a:rPr lang="en" b="0"/>
              <a:t>Second Edition, 2020</a:t>
            </a:r>
            <a:endParaRPr lang="de-DE" b="0"/>
          </a:p>
        </p:txBody>
      </p:sp>
    </p:spTree>
    <p:extLst>
      <p:ext uri="{BB962C8B-B14F-4D97-AF65-F5344CB8AC3E}">
        <p14:creationId xmlns:p14="http://schemas.microsoft.com/office/powerpoint/2010/main" val="18663358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4516" y="1044000"/>
            <a:ext cx="5484553" cy="646331"/>
          </a:xfrm>
        </p:spPr>
        <p:txBody>
          <a:bodyPr/>
          <a:lstStyle/>
          <a:p>
            <a:r>
              <a:rPr lang="en-GB" dirty="0"/>
              <a:t>Linear Classifiers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/>
              <a:t>Guide to Intelligent Data Science </a:t>
            </a:r>
            <a:r>
              <a:rPr lang="en" b="0"/>
              <a:t>Second Edition, 2020</a:t>
            </a:r>
            <a:endParaRPr lang="de-DE" b="0"/>
          </a:p>
        </p:txBody>
      </p:sp>
    </p:spTree>
    <p:extLst>
      <p:ext uri="{BB962C8B-B14F-4D97-AF65-F5344CB8AC3E}">
        <p14:creationId xmlns:p14="http://schemas.microsoft.com/office/powerpoint/2010/main" val="28734679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Linear Discriminant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8</a:t>
            </a:fld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/>
              <p:cNvSpPr>
                <a:spLocks noGrp="1"/>
              </p:cNvSpPr>
              <p:nvPr>
                <p:ph type="body" sz="quarter" idx="14"/>
              </p:nvPr>
            </p:nvSpPr>
            <p:spPr/>
            <p:txBody>
              <a:bodyPr/>
              <a:lstStyle/>
              <a:p>
                <a:r>
                  <a:rPr lang="en-US" dirty="0"/>
                  <a:t>Simple linear, binary classifier:</a:t>
                </a:r>
              </a:p>
              <a:p>
                <a:pPr marL="635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US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DE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‖"/>
                          <m:endChr m:val="‖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</m:d>
                      <m:d>
                        <m:dPr>
                          <m:begChr m:val="‖"/>
                          <m:endChr m:val="‖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endParaRPr lang="en-GB" dirty="0"/>
              </a:p>
              <a:p>
                <a:r>
                  <a:rPr lang="en-GB" dirty="0"/>
                  <a:t>Class A 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dirty="0"/>
                  <a:t> positive</a:t>
                </a:r>
              </a:p>
              <a:p>
                <a:r>
                  <a:rPr lang="en-GB" dirty="0"/>
                  <a:t>Class B 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dirty="0"/>
                  <a:t> negative</a:t>
                </a:r>
              </a:p>
              <a:p>
                <a:endParaRPr lang="en-GB" dirty="0"/>
              </a:p>
              <a:p>
                <a:r>
                  <a:rPr lang="en-GB" dirty="0"/>
                  <a:t>e.g.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𝑠𝑔𝑛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GB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the decision function</a:t>
                </a:r>
              </a:p>
            </p:txBody>
          </p:sp>
        </mc:Choice>
        <mc:Fallback xmlns="">
          <p:sp>
            <p:nvSpPr>
              <p:cNvPr id="4" name="Tex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blipFill>
                <a:blip r:embed="rId2"/>
                <a:stretch>
                  <a:fillRect l="-1818" t="-2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/>
              <a:t>Guide to Intelligent Data Science </a:t>
            </a:r>
            <a:r>
              <a:rPr lang="en" b="0"/>
              <a:t>Second Edition, 2020</a:t>
            </a:r>
            <a:endParaRPr lang="de-DE" b="0"/>
          </a:p>
        </p:txBody>
      </p:sp>
    </p:spTree>
    <p:extLst>
      <p:ext uri="{BB962C8B-B14F-4D97-AF65-F5344CB8AC3E}">
        <p14:creationId xmlns:p14="http://schemas.microsoft.com/office/powerpoint/2010/main" val="337665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5DA48-8642-4449-8ECC-2019682A6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Discriminant Function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AB7AC71-BED7-4F93-A852-B3937C13437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0CCE33-E3B5-4080-BAB5-4CAD5998EA8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US" dirty="0"/>
              <a:t>Linear discriminants represent hyperplanes in feature space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228F8-0F96-489E-AEE7-08F94E5BE4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/>
              <a:t>Guide to Intelligent Data Science </a:t>
            </a:r>
            <a:r>
              <a:rPr lang="en" b="0"/>
              <a:t>Second Edition, 2020</a:t>
            </a:r>
            <a:endParaRPr lang="de-DE" b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0D5078A-A8DC-4FCA-8D0D-352B567FEEDF}"/>
                  </a:ext>
                </a:extLst>
              </p:cNvPr>
              <p:cNvSpPr txBox="1"/>
              <p:nvPr/>
            </p:nvSpPr>
            <p:spPr>
              <a:xfrm>
                <a:off x="1863358" y="1142894"/>
                <a:ext cx="5029518" cy="31329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Roboto Light" panose="02000000000000000000" pitchFamily="2" charset="0"/>
                          <a:cs typeface="Arial" panose="020B0604020202020204" pitchFamily="34" charset="0"/>
                        </a:rPr>
                        <m:t>𝑓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Roboto Light" panose="02000000000000000000" pitchFamily="2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Roboto Light" panose="02000000000000000000" pitchFamily="2" charset="0"/>
                              <a:cs typeface="Arial" panose="020B0604020202020204" pitchFamily="34" charset="0"/>
                            </a:rPr>
                            <m:t>𝒙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Roboto Light" panose="02000000000000000000" pitchFamily="2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000" b="1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𝒘</m:t>
                          </m:r>
                        </m:e>
                        <m:sup>
                          <m:r>
                            <a:rPr lang="en-US" sz="2000" b="1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𝑻</m:t>
                          </m:r>
                        </m:sup>
                      </m:sSup>
                      <m:r>
                        <a:rPr lang="en-US" sz="2000" b="1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𝒙</m:t>
                      </m:r>
                      <m:r>
                        <a:rPr lang="en-US" sz="2000" b="0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2000" b="0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𝑏</m:t>
                      </m:r>
                      <m:r>
                        <a:rPr lang="en-US" sz="2000" b="0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𝑏</m:t>
                      </m:r>
                      <m:r>
                        <a:rPr lang="en-US" sz="2000" b="0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d>
                        <m:dPr>
                          <m:begChr m:val="‖"/>
                          <m:endChr m:val="‖"/>
                          <m:ctrlPr>
                            <a:rPr lang="en-US" sz="2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𝒘</m:t>
                          </m:r>
                        </m:e>
                      </m:d>
                      <m:d>
                        <m:dPr>
                          <m:begChr m:val="‖"/>
                          <m:endChr m:val="‖"/>
                          <m:ctrlPr>
                            <a:rPr lang="en-US" sz="2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𝒙</m:t>
                          </m:r>
                        </m:e>
                      </m:d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cos</m:t>
                      </m:r>
                      <m:r>
                        <a:rPr lang="en-US" sz="2000" b="0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⁡(</m:t>
                      </m:r>
                      <m:r>
                        <a:rPr lang="en-US" sz="2000" b="0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∠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𝒘</m:t>
                          </m:r>
                          <m:r>
                            <a:rPr lang="en-US" sz="2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en-US" sz="2000" b="1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𝒙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sz="2000" b="0" dirty="0">
                  <a:solidFill>
                    <a:schemeClr val="tx1">
                      <a:lumMod val="75000"/>
                    </a:schemeClr>
                  </a:solidFill>
                  <a:latin typeface="Arial" panose="020B0604020202020204" pitchFamily="34" charset="0"/>
                  <a:ea typeface="Roboto Light" panose="02000000000000000000" pitchFamily="2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0D5078A-A8DC-4FCA-8D0D-352B567FEE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3358" y="1142894"/>
                <a:ext cx="5029518" cy="313291"/>
              </a:xfrm>
              <a:prstGeom prst="rect">
                <a:avLst/>
              </a:prstGeom>
              <a:blipFill>
                <a:blip r:embed="rId2"/>
                <a:stretch>
                  <a:fillRect l="-121" r="-121" b="-3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D7FAFBDC-B9E0-4C92-B05A-63EA058F5AD0}"/>
              </a:ext>
            </a:extLst>
          </p:cNvPr>
          <p:cNvGrpSpPr/>
          <p:nvPr/>
        </p:nvGrpSpPr>
        <p:grpSpPr>
          <a:xfrm>
            <a:off x="1750033" y="1975021"/>
            <a:ext cx="5087815" cy="2403928"/>
            <a:chOff x="1750033" y="1975021"/>
            <a:chExt cx="5087815" cy="2403928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56E3124-8E24-4DED-8BB7-0D11D9AF37A6}"/>
                </a:ext>
              </a:extLst>
            </p:cNvPr>
            <p:cNvGrpSpPr/>
            <p:nvPr/>
          </p:nvGrpSpPr>
          <p:grpSpPr>
            <a:xfrm>
              <a:off x="1750033" y="1975021"/>
              <a:ext cx="5087815" cy="2403928"/>
              <a:chOff x="2399322" y="2160319"/>
              <a:chExt cx="5087815" cy="2403928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2B817B4A-B01F-40E5-B64A-92D6846C19C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1280"/>
              <a:stretch/>
            </p:blipFill>
            <p:spPr>
              <a:xfrm>
                <a:off x="2399322" y="2160319"/>
                <a:ext cx="5087815" cy="2403928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F94DAF04-5824-49DD-A90E-7C9FF0573773}"/>
                      </a:ext>
                    </a:extLst>
                  </p:cNvPr>
                  <p:cNvSpPr txBox="1"/>
                  <p:nvPr/>
                </p:nvSpPr>
                <p:spPr>
                  <a:xfrm>
                    <a:off x="5388708" y="3349555"/>
                    <a:ext cx="1934308" cy="369332"/>
                  </a:xfrm>
                  <a:prstGeom prst="rect">
                    <a:avLst/>
                  </a:prstGeom>
                  <a:solidFill>
                    <a:srgbClr val="99FF99"/>
                  </a:solidFill>
                  <a:ln>
                    <a:noFill/>
                  </a:ln>
                </p:spPr>
                <p:txBody>
                  <a:bodyPr wrap="square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1800" b="0" i="0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cos</m:t>
                        </m:r>
                        <m:r>
                          <a:rPr lang="en-US" sz="1800" b="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⁡(</m:t>
                        </m:r>
                        <m:r>
                          <a:rPr lang="en-US" sz="1800" b="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∠</m:t>
                        </m:r>
                        <m:d>
                          <m:dPr>
                            <m:ctrlPr>
                              <a:rPr lang="en-US" sz="1800" b="0" i="1" smtClean="0">
                                <a:solidFill>
                                  <a:schemeClr val="tx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1800" b="1" i="1" smtClean="0">
                                <a:solidFill>
                                  <a:schemeClr val="tx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𝒘</m:t>
                            </m:r>
                            <m:r>
                              <a:rPr lang="en-US" sz="1800" b="0" i="1" smtClean="0">
                                <a:solidFill>
                                  <a:schemeClr val="tx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,</m:t>
                            </m:r>
                            <m:r>
                              <a:rPr lang="en-US" sz="1800" b="1" i="1" smtClean="0">
                                <a:solidFill>
                                  <a:schemeClr val="tx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𝒙</m:t>
                            </m:r>
                          </m:e>
                        </m:d>
                        <m:r>
                          <a:rPr lang="en-US" sz="1800" b="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)</m:t>
                        </m:r>
                      </m:oMath>
                    </a14:m>
                    <a:r>
                      <a:rPr lang="en-US" dirty="0"/>
                      <a:t>&gt;0</a:t>
                    </a:r>
                  </a:p>
                </p:txBody>
              </p:sp>
            </mc:Choice>
            <mc:Fallback xmlns=""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F94DAF04-5824-49DD-A90E-7C9FF057377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88708" y="3349555"/>
                    <a:ext cx="1934308" cy="3693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t="-8197" b="-24590"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9FF41B29-D524-4CBF-9C40-849C05D5FB62}"/>
                      </a:ext>
                    </a:extLst>
                  </p:cNvPr>
                  <p:cNvSpPr txBox="1"/>
                  <p:nvPr/>
                </p:nvSpPr>
                <p:spPr>
                  <a:xfrm>
                    <a:off x="2512647" y="3451155"/>
                    <a:ext cx="1934308" cy="404983"/>
                  </a:xfrm>
                  <a:prstGeom prst="rect">
                    <a:avLst/>
                  </a:prstGeom>
                  <a:solidFill>
                    <a:srgbClr val="99CCFF"/>
                  </a:solidFill>
                  <a:ln>
                    <a:noFill/>
                  </a:ln>
                </p:spPr>
                <p:txBody>
                  <a:bodyPr wrap="square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func>
                          <m:funcPr>
                            <m:ctrlPr>
                              <a:rPr lang="en-US" sz="1800" b="0" i="1" smtClean="0">
                                <a:solidFill>
                                  <a:schemeClr val="tx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solidFill>
                                  <a:schemeClr val="tx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1800" b="0" i="1" smtClean="0">
                                    <a:solidFill>
                                      <a:schemeClr val="tx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b="0" i="1" smtClean="0">
                                    <a:solidFill>
                                      <a:schemeClr val="tx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∠</m:t>
                                </m:r>
                                <m:d>
                                  <m:dPr>
                                    <m:ctrlPr>
                                      <a:rPr lang="en-US" sz="1800" b="0" i="1" smtClean="0">
                                        <a:solidFill>
                                          <a:schemeClr val="tx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b="1" i="1" smtClean="0">
                                        <a:solidFill>
                                          <a:schemeClr val="tx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𝒘</m:t>
                                    </m:r>
                                    <m:r>
                                      <a:rPr lang="en-US" sz="1800" b="0" i="1" smtClean="0">
                                        <a:solidFill>
                                          <a:schemeClr val="tx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,</m:t>
                                    </m:r>
                                    <m:r>
                                      <a:rPr lang="en-US" sz="1800" b="1" i="1" smtClean="0">
                                        <a:solidFill>
                                          <a:schemeClr val="tx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𝒙</m:t>
                                    </m:r>
                                  </m:e>
                                </m:d>
                              </m:e>
                            </m:d>
                          </m:e>
                        </m:func>
                        <m:r>
                          <a:rPr lang="en-US" sz="1800" b="0" i="0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&lt;</m:t>
                        </m:r>
                      </m:oMath>
                    </a14:m>
                    <a:r>
                      <a:rPr lang="en-US" dirty="0"/>
                      <a:t>0</a:t>
                    </a:r>
                  </a:p>
                </p:txBody>
              </p:sp>
            </mc:Choice>
            <mc:Fallback xmlns="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9FF41B29-D524-4CBF-9C40-849C05D5FB6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12647" y="3451155"/>
                    <a:ext cx="1934308" cy="404983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t="-3030" b="-21212"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49D75DC3-A452-4CC4-ADF2-A8C8FCB71E00}"/>
                      </a:ext>
                    </a:extLst>
                  </p:cNvPr>
                  <p:cNvSpPr txBox="1"/>
                  <p:nvPr/>
                </p:nvSpPr>
                <p:spPr>
                  <a:xfrm>
                    <a:off x="5813669" y="2314248"/>
                    <a:ext cx="361462" cy="369332"/>
                  </a:xfrm>
                  <a:prstGeom prst="rect">
                    <a:avLst/>
                  </a:prstGeom>
                  <a:solidFill>
                    <a:srgbClr val="99FF99"/>
                  </a:solidFill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b="1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𝒘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49D75DC3-A452-4CC4-ADF2-A8C8FCB71E0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13669" y="2314248"/>
                    <a:ext cx="361462" cy="36933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4583070-CBE8-45FF-B248-39EB7DDAE5C6}"/>
                </a:ext>
              </a:extLst>
            </p:cNvPr>
            <p:cNvSpPr txBox="1"/>
            <p:nvPr/>
          </p:nvSpPr>
          <p:spPr>
            <a:xfrm rot="1997558">
              <a:off x="3287618" y="2025565"/>
              <a:ext cx="65" cy="307777"/>
            </a:xfrm>
            <a:prstGeom prst="rect">
              <a:avLst/>
            </a:prstGeom>
            <a:solidFill>
              <a:srgbClr val="99FF99"/>
            </a:solidFill>
          </p:spPr>
          <p:txBody>
            <a:bodyPr wrap="none" lIns="0" tIns="0" rIns="0" bIns="0" rtlCol="0">
              <a:spAutoFit/>
            </a:bodyPr>
            <a:lstStyle/>
            <a:p>
              <a:pPr algn="l">
                <a:lnSpc>
                  <a:spcPct val="100000"/>
                </a:lnSpc>
              </a:pPr>
              <a:endParaRPr lang="en-US" sz="2000" b="0" dirty="0">
                <a:solidFill>
                  <a:srgbClr val="FF0000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6129462"/>
      </p:ext>
    </p:extLst>
  </p:cSld>
  <p:clrMapOvr>
    <a:masterClrMapping/>
  </p:clrMapOvr>
</p:sld>
</file>

<file path=ppt/theme/theme1.xml><?xml version="1.0" encoding="utf-8"?>
<a:theme xmlns:a="http://schemas.openxmlformats.org/drawingml/2006/main" name="Master Guide to Intelligent Data Science">
  <a:themeElements>
    <a:clrScheme name="Guide to Intelligent Data Science 1">
      <a:dk1>
        <a:srgbClr val="00386C"/>
      </a:dk1>
      <a:lt1>
        <a:srgbClr val="FFFFFF"/>
      </a:lt1>
      <a:dk2>
        <a:srgbClr val="95B0BE"/>
      </a:dk2>
      <a:lt2>
        <a:srgbClr val="CDDEE7"/>
      </a:lt2>
      <a:accent1>
        <a:srgbClr val="ED1846"/>
      </a:accent1>
      <a:accent2>
        <a:srgbClr val="00386C"/>
      </a:accent2>
      <a:accent3>
        <a:srgbClr val="CDDEE7"/>
      </a:accent3>
      <a:accent4>
        <a:srgbClr val="8DAAB9"/>
      </a:accent4>
      <a:accent5>
        <a:srgbClr val="340A0B"/>
      </a:accent5>
      <a:accent6>
        <a:srgbClr val="832A38"/>
      </a:accent6>
      <a:hlink>
        <a:srgbClr val="00386C"/>
      </a:hlink>
      <a:folHlink>
        <a:srgbClr val="8BA8B7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9050">
          <a:solidFill>
            <a:srgbClr val="92AEBC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 cap="rnd" cmpd="sng">
          <a:solidFill>
            <a:srgbClr val="92AEBC"/>
          </a:solidFill>
          <a:prstDash val="solid"/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chemeClr val="bg1"/>
        </a:solidFill>
      </a:spPr>
      <a:bodyPr wrap="square" lIns="0" tIns="0" rIns="0" bIns="0" rtlCol="0">
        <a:spAutoFit/>
      </a:bodyPr>
      <a:lstStyle>
        <a:defPPr algn="l">
          <a:lnSpc>
            <a:spcPct val="100000"/>
          </a:lnSpc>
          <a:defRPr sz="2000" b="0" dirty="0">
            <a:solidFill>
              <a:schemeClr val="tx1">
                <a:lumMod val="75000"/>
              </a:schemeClr>
            </a:solidFill>
            <a:latin typeface="Arial" panose="020B0604020202020204" pitchFamily="34" charset="0"/>
            <a:ea typeface="Roboto Light" panose="02000000000000000000" pitchFamily="2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KNIME-PP-Vorlage-190226" id="{16C63487-B647-7947-A218-79B803470186}" vid="{3D5B32DD-FEEC-8A41-AAF9-24D8CEF25E20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_dlc_DocId xmlns="a1d3deca-49d0-46fa-a3f9-6e0c4e618558">XFNKNFZNA3JN-2102554853-637651</_dlc_DocId>
    <_dlc_DocIdUrl xmlns="a1d3deca-49d0-46fa-a3f9-6e0c4e618558">
      <Url>https://knime.sharepoint.com/_layouts/15/DocIdRedir.aspx?ID=XFNKNFZNA3JN-2102554853-637651</Url>
      <Description>XFNKNFZNA3JN-2102554853-637651</Description>
    </_dlc_DocIdUrl>
    <lcf76f155ced4ddcb4097134ff3c332f xmlns="32a7ba11-dde9-4cf2-a6ac-8f31dc36ce67">
      <Terms xmlns="http://schemas.microsoft.com/office/infopath/2007/PartnerControls"/>
    </lcf76f155ced4ddcb4097134ff3c332f>
    <TaxCatchAll xmlns="a1d3deca-49d0-46fa-a3f9-6e0c4e618558" xsi:nil="true"/>
  </documentManagement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3E31740070594596117FEC384DD67F" ma:contentTypeVersion="18" ma:contentTypeDescription="Create a new document." ma:contentTypeScope="" ma:versionID="49aa72344bdd426e0b38491ef584f14a">
  <xsd:schema xmlns:xsd="http://www.w3.org/2001/XMLSchema" xmlns:xs="http://www.w3.org/2001/XMLSchema" xmlns:p="http://schemas.microsoft.com/office/2006/metadata/properties" xmlns:ns1="http://schemas.microsoft.com/sharepoint/v3" xmlns:ns2="a1d3deca-49d0-46fa-a3f9-6e0c4e618558" xmlns:ns3="32a7ba11-dde9-4cf2-a6ac-8f31dc36ce67" targetNamespace="http://schemas.microsoft.com/office/2006/metadata/properties" ma:root="true" ma:fieldsID="281ee772328fffea8ee3aebc8ee29d69" ns1:_="" ns2:_="" ns3:_="">
    <xsd:import namespace="http://schemas.microsoft.com/sharepoint/v3"/>
    <xsd:import namespace="a1d3deca-49d0-46fa-a3f9-6e0c4e618558"/>
    <xsd:import namespace="32a7ba11-dde9-4cf2-a6ac-8f31dc36ce6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Tags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1:_ip_UnifiedCompliancePolicyProperties" minOccurs="0"/>
                <xsd:element ref="ns1:_ip_UnifiedCompliancePolicyUIAction" minOccurs="0"/>
                <xsd:element ref="ns2:_dlc_DocId" minOccurs="0"/>
                <xsd:element ref="ns2:_dlc_DocIdUrl" minOccurs="0"/>
                <xsd:element ref="ns2:_dlc_DocIdPersistId" minOccurs="0"/>
                <xsd:element ref="ns3:MediaLengthInSecond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d3deca-49d0-46fa-a3f9-6e0c4e61855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_dlc_DocId" ma:index="22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3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4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28" nillable="true" ma:displayName="Taxonomy Catch All Column" ma:hidden="true" ma:list="{cdf888eb-8435-4f9d-9d06-71d3a1695069}" ma:internalName="TaxCatchAll" ma:showField="CatchAllData" ma:web="a1d3deca-49d0-46fa-a3f9-6e0c4e61855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a7ba11-dde9-4cf2-a6ac-8f31dc36ce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Tags" ma:index="16" nillable="true" ma:displayName="Tags" ma:description="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5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7" nillable="true" ma:taxonomy="true" ma:internalName="lcf76f155ced4ddcb4097134ff3c332f" ma:taxonomyFieldName="MediaServiceImageTags" ma:displayName="Image Tags" ma:readOnly="false" ma:fieldId="{5cf76f15-5ced-4ddc-b409-7134ff3c332f}" ma:taxonomyMulti="true" ma:sspId="25b91888-5ea6-45ea-a327-1c65e817444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EC53D86-9493-45BF-B85E-0AA6C48C3EE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81D2E89-54BC-4C51-B8C0-54C7A17D0D86}">
  <ds:schemaRefs>
    <ds:schemaRef ds:uri="http://www.w3.org/XML/1998/namespace"/>
    <ds:schemaRef ds:uri="http://schemas.microsoft.com/office/2006/documentManagement/types"/>
    <ds:schemaRef ds:uri="32a7ba11-dde9-4cf2-a6ac-8f31dc36ce67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purl.org/dc/terms/"/>
    <ds:schemaRef ds:uri="a1d3deca-49d0-46fa-a3f9-6e0c4e618558"/>
    <ds:schemaRef ds:uri="http://schemas.microsoft.com/sharepoint/v3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C10D915-E0FF-457E-9692-5D1ECC737C2C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8DDBAE85-03B7-4548-A471-6A2536381B46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2288</Words>
  <Application>Microsoft Office PowerPoint</Application>
  <PresentationFormat>On-screen Show (16:10)</PresentationFormat>
  <Paragraphs>384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Calibri</vt:lpstr>
      <vt:lpstr>Roboto</vt:lpstr>
      <vt:lpstr>Arial</vt:lpstr>
      <vt:lpstr>Cambria Math</vt:lpstr>
      <vt:lpstr>Symbol</vt:lpstr>
      <vt:lpstr>Master Guide to Intelligent Data Science</vt:lpstr>
      <vt:lpstr>Support Vector Machines (SVM)</vt:lpstr>
      <vt:lpstr>Summary of this lesson</vt:lpstr>
      <vt:lpstr>Content of this lesson</vt:lpstr>
      <vt:lpstr>Datasets</vt:lpstr>
      <vt:lpstr>Motivation</vt:lpstr>
      <vt:lpstr>Motivation</vt:lpstr>
      <vt:lpstr>Linear Classifiers</vt:lpstr>
      <vt:lpstr>Linear Discriminant</vt:lpstr>
      <vt:lpstr>Linear Discriminant Function</vt:lpstr>
      <vt:lpstr>Training a “Perceptron”</vt:lpstr>
      <vt:lpstr>Primal Perceptron</vt:lpstr>
      <vt:lpstr>Rosenblatt Algorithm</vt:lpstr>
      <vt:lpstr>Dual Representation (of discriminant function)</vt:lpstr>
      <vt:lpstr>Dual Representation</vt:lpstr>
      <vt:lpstr>Dual Representation</vt:lpstr>
      <vt:lpstr>Projection to Other Spaces</vt:lpstr>
      <vt:lpstr>Kernel Methods and Support Vector Machines</vt:lpstr>
      <vt:lpstr>Kernel Functions</vt:lpstr>
      <vt:lpstr>…in Kernel Land…</vt:lpstr>
      <vt:lpstr>Gram Matrix</vt:lpstr>
      <vt:lpstr>Rules for a Gramm Matrix</vt:lpstr>
      <vt:lpstr>Kernels</vt:lpstr>
      <vt:lpstr>Kernels</vt:lpstr>
      <vt:lpstr>More Kernels</vt:lpstr>
      <vt:lpstr>More Kernels</vt:lpstr>
      <vt:lpstr>Kernels</vt:lpstr>
      <vt:lpstr>Finding Linear Discriminants</vt:lpstr>
      <vt:lpstr>(maximum) Margin of a Hyperplane</vt:lpstr>
      <vt:lpstr>Finding Linear Discriminants</vt:lpstr>
      <vt:lpstr>Finding Linear Discriminants</vt:lpstr>
      <vt:lpstr>Margin of Error and Variations</vt:lpstr>
      <vt:lpstr>Soft and Hard Margin Classifiers</vt:lpstr>
      <vt:lpstr>Soft and Hard Margin Classifiers</vt:lpstr>
      <vt:lpstr>Multi-Class SVM</vt:lpstr>
      <vt:lpstr>Support Vector Regression</vt:lpstr>
      <vt:lpstr>Support Vector Machines</vt:lpstr>
      <vt:lpstr>Practical Examples with KNIME Analytics Platform</vt:lpstr>
      <vt:lpstr>SVM on the Iris Data</vt:lpstr>
      <vt:lpstr>SVM on the Iris Data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Microsoft Office User</dc:creator>
  <cp:lastModifiedBy>Michael Berthold</cp:lastModifiedBy>
  <cp:revision>221</cp:revision>
  <cp:lastPrinted>2019-02-14T13:33:55Z</cp:lastPrinted>
  <dcterms:created xsi:type="dcterms:W3CDTF">2019-02-27T15:40:41Z</dcterms:created>
  <dcterms:modified xsi:type="dcterms:W3CDTF">2021-02-21T15:52:57Z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0x010100683E31740070594596117FEC384DD67F</vt:lpwstr>
  </property>
  <property fmtid="{D5CDD505-2E9C-101B-9397-08002B2CF9AE}" pid="3" name="_dlc_DocIdItemGuid">
    <vt:lpwstr>59121f0a-0902-4b57-80cc-8f0b16260594</vt:lpwstr>
  </property>
  <property fmtid="{D5CDD505-2E9C-101B-9397-08002B2CF9AE}" pid="4" name="MediaServiceImageTags">
    <vt:lpwstr/>
  </property>
</Properties>
</file>